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4"/>
    <p:sldMasterId id="2147483661" r:id="rId5"/>
  </p:sldMasterIdLst>
  <p:notesMasterIdLst>
    <p:notesMasterId r:id="rId13"/>
  </p:notesMasterIdLst>
  <p:sldIdLst>
    <p:sldId id="256" r:id="rId6"/>
    <p:sldId id="257" r:id="rId7"/>
    <p:sldId id="300" r:id="rId8"/>
    <p:sldId id="301" r:id="rId9"/>
    <p:sldId id="307" r:id="rId10"/>
    <p:sldId id="305" r:id="rId11"/>
    <p:sldId id="303" r:id="rId12"/>
  </p:sldIdLst>
  <p:sldSz cx="9144000" cy="6858000" type="screen4x3"/>
  <p:notesSz cx="6858000" cy="2228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6" autoAdjust="0"/>
    <p:restoredTop sz="30038" autoAdjust="0"/>
  </p:normalViewPr>
  <p:slideViewPr>
    <p:cSldViewPr snapToGrid="0">
      <p:cViewPr varScale="1">
        <p:scale>
          <a:sx n="32" d="100"/>
          <a:sy n="32" d="100"/>
        </p:scale>
        <p:origin x="21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6" d="100"/>
        <a:sy n="116" d="100"/>
      </p:scale>
      <p:origin x="0" y="-8778"/>
    </p:cViewPr>
  </p:sorterViewPr>
  <p:notesViewPr>
    <p:cSldViewPr snapToGrid="0">
      <p:cViewPr varScale="1">
        <p:scale>
          <a:sx n="70" d="100"/>
          <a:sy n="70" d="100"/>
        </p:scale>
        <p:origin x="127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 /><Relationship Id="rId13" Type="http://schemas.openxmlformats.org/officeDocument/2006/relationships/notesMaster" Target="notesMasters/notesMaster1.xml" /><Relationship Id="rId3" Type="http://schemas.openxmlformats.org/officeDocument/2006/relationships/customXml" Target="../customXml/item3.xml" /><Relationship Id="rId7" Type="http://schemas.openxmlformats.org/officeDocument/2006/relationships/slide" Target="slides/slide2.xml" /><Relationship Id="rId12" Type="http://schemas.openxmlformats.org/officeDocument/2006/relationships/slide" Target="slides/slide7.xml" /><Relationship Id="rId17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16" Type="http://schemas.openxmlformats.org/officeDocument/2006/relationships/theme" Target="theme/theme1.xml" /><Relationship Id="rId1" Type="http://schemas.openxmlformats.org/officeDocument/2006/relationships/customXml" Target="../customXml/item1.xml" /><Relationship Id="rId6" Type="http://schemas.openxmlformats.org/officeDocument/2006/relationships/slide" Target="slides/slide1.xml" /><Relationship Id="rId11" Type="http://schemas.openxmlformats.org/officeDocument/2006/relationships/slide" Target="slides/slide6.xml" /><Relationship Id="rId5" Type="http://schemas.openxmlformats.org/officeDocument/2006/relationships/slideMaster" Target="slideMasters/slideMaster2.xml" /><Relationship Id="rId15" Type="http://schemas.openxmlformats.org/officeDocument/2006/relationships/viewProps" Target="viewProps.xml" /><Relationship Id="rId10" Type="http://schemas.openxmlformats.org/officeDocument/2006/relationships/slide" Target="slides/slide5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4.xml" /><Relationship Id="rId1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7000" y="812520"/>
            <a:ext cx="5345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3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400" b="0" strike="noStrike" spc="-1">
                <a:latin typeface="Times New Roman"/>
              </a:rPr>
              <a:t>&lt;Kopfzeile&gt;</a:t>
            </a:r>
          </a:p>
        </p:txBody>
      </p:sp>
      <p:sp>
        <p:nvSpPr>
          <p:cNvPr id="13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de-DE" sz="1400" b="0" strike="noStrike" spc="-1">
                <a:latin typeface="Times New Roman"/>
              </a:rPr>
              <a:t>&lt;Datum/Uhrzeit&gt;</a:t>
            </a:r>
          </a:p>
        </p:txBody>
      </p:sp>
      <p:sp>
        <p:nvSpPr>
          <p:cNvPr id="13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de-DE" sz="1400" b="0" strike="noStrike" spc="-1">
                <a:latin typeface="Times New Roman"/>
              </a:rPr>
              <a:t>&lt;Fußzeile&gt;</a:t>
            </a:r>
          </a:p>
        </p:txBody>
      </p:sp>
      <p:sp>
        <p:nvSpPr>
          <p:cNvPr id="14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D365CB5-B263-42C5-BDCF-65703D6816B3}" type="slidenum">
              <a:rPr lang="de-DE" sz="1400" b="0" strike="noStrike" spc="-1">
                <a:latin typeface="Times New Roman"/>
              </a:rPr>
              <a:t>‹Nr.›</a:t>
            </a:fld>
            <a:endParaRPr lang="de-DE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9360" marR="0" lvl="0" indent="-45684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808080"/>
              </a:buClr>
              <a:buSzTx/>
              <a:buFont typeface="Arial"/>
              <a:buAutoNum type="arabicPeriod"/>
              <a:tabLst/>
              <a:defRPr/>
            </a:pPr>
            <a:r>
              <a:rPr lang="de-DE" dirty="0"/>
              <a:t>FSFL:</a:t>
            </a:r>
          </a:p>
          <a:p>
            <a:pPr marL="916560" marR="0" lvl="1" indent="-45684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808080"/>
              </a:buClr>
              <a:buSzTx/>
              <a:buFont typeface="Arial"/>
              <a:buAutoNum type="arabicPeriod"/>
              <a:tabLst/>
              <a:defRPr/>
            </a:pPr>
            <a:r>
              <a:rPr kumimoji="0" lang="de-DE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ＭＳ Ｐゴシック"/>
              </a:rPr>
              <a:t>HIF </a:t>
            </a:r>
            <a:r>
              <a:rPr kumimoji="0" lang="de-DE" sz="22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ＭＳ Ｐゴシック"/>
              </a:rPr>
              <a:t>funding</a:t>
            </a:r>
            <a:r>
              <a:rPr kumimoji="0" lang="de-DE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ＭＳ Ｐゴシック"/>
              </a:rPr>
              <a:t> 2017&amp;18 </a:t>
            </a:r>
          </a:p>
          <a:p>
            <a:pPr marL="916560" marR="0" lvl="1" indent="-45684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808080"/>
              </a:buClr>
              <a:buSzTx/>
              <a:buFont typeface="Arial"/>
              <a:buAutoNum type="arabicPeriod"/>
              <a:tabLst/>
              <a:defRPr/>
            </a:pP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Cooperation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with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eawag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 and SDC/SHA</a:t>
            </a:r>
          </a:p>
          <a:p>
            <a:pPr marL="916560" marR="0" lvl="1" indent="-45684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808080"/>
              </a:buClr>
              <a:buSzTx/>
              <a:buFont typeface="Arial"/>
              <a:buAutoNum type="arabicPeriod"/>
              <a:tabLst/>
              <a:defRPr/>
            </a:pPr>
            <a:r>
              <a:rPr kumimoji="0" lang="de-DE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ＭＳ Ｐゴシック"/>
              </a:rPr>
              <a:t>FSFL Trainings (Malawi, Vienna, Kampala, Spiez, Bandung)</a:t>
            </a:r>
          </a:p>
          <a:p>
            <a:pPr marL="916560" marR="0" lvl="1" indent="-45684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808080"/>
              </a:buClr>
              <a:buSzTx/>
              <a:buFont typeface="Arial"/>
              <a:buAutoNum type="arabicPeriod"/>
              <a:tabLst/>
              <a:defRPr/>
            </a:pPr>
            <a:r>
              <a:rPr kumimoji="0" lang="de-DE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ＭＳ Ｐゴシック"/>
              </a:rPr>
              <a:t>F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SFL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Deployments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Bangladesh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 --&lt; semi-permanent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structure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 2019 SDC</a:t>
            </a:r>
          </a:p>
          <a:p>
            <a:pPr marL="916305" lvl="1" indent="-456565">
              <a:spcBef>
                <a:spcPts val="479"/>
              </a:spcBef>
              <a:buClr>
                <a:srgbClr val="808080"/>
              </a:buClr>
              <a:buAutoNum type="arabicPeriod"/>
              <a:defRPr/>
            </a:pP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Development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of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service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portfolio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to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offer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services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 in Uganda (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coop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with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 Ministry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of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Water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 and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Env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)</a:t>
            </a:r>
          </a:p>
          <a:p>
            <a:pPr marL="459360" marR="0" lvl="0" indent="-45684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808080"/>
              </a:buClr>
              <a:buSzTx/>
              <a:buFont typeface="Arial"/>
              <a:buAutoNum type="arabicPeriod"/>
              <a:tabLst/>
              <a:defRPr/>
            </a:pP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WASH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surge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:</a:t>
            </a:r>
          </a:p>
          <a:p>
            <a:pPr marL="916560" marR="0" lvl="1" indent="-45684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808080"/>
              </a:buClr>
              <a:buSzTx/>
              <a:buFont typeface="Arial"/>
              <a:buAutoNum type="arabicPeriod"/>
              <a:tabLst/>
              <a:defRPr/>
            </a:pP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Kit5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batch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 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 South Sudan (eWASH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cap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dev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)</a:t>
            </a:r>
          </a:p>
          <a:p>
            <a:pPr marL="916560" marR="0" lvl="1" indent="-45684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808080"/>
              </a:buClr>
              <a:buSzTx/>
              <a:buFont typeface="Arial"/>
              <a:buAutoNum type="arabicPeriod"/>
              <a:tabLst/>
              <a:defRPr/>
            </a:pP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Uganda M40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idea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(RDRT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integration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;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prepositioning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of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AutRC ERU in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region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; link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to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Butyl)</a:t>
            </a:r>
          </a:p>
          <a:p>
            <a:pPr marL="459360" marR="0" lvl="0" indent="-45684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808080"/>
              </a:buClr>
              <a:buSzTx/>
              <a:buFont typeface="Arial"/>
              <a:buAutoNum type="arabicPeriod"/>
              <a:tabLst/>
              <a:defRPr/>
            </a:pP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WASH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trainings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:</a:t>
            </a:r>
          </a:p>
          <a:p>
            <a:pPr marL="916305" marR="0" lvl="1" indent="-456565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808080"/>
              </a:buClr>
              <a:buSzTx/>
              <a:buFont typeface="Arial"/>
              <a:buAutoNum type="arabicPeriod"/>
              <a:tabLst/>
              <a:defRPr/>
            </a:pP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ERU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alternating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years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,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with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increasing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pool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of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intern. Trainers &amp;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other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ERU NS&amp;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linked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to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IFRC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learning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officer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(Europe)</a:t>
            </a:r>
            <a:endParaRPr lang="de-DE" sz="2200" spc="-1" dirty="0">
              <a:solidFill>
                <a:srgbClr val="000000"/>
              </a:solidFill>
              <a:latin typeface="Century Gothic"/>
              <a:ea typeface="ＭＳ Ｐゴシック"/>
            </a:endParaRPr>
          </a:p>
          <a:p>
            <a:pPr marL="916560" marR="0" lvl="1" indent="-45684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808080"/>
              </a:buClr>
              <a:buSzTx/>
              <a:buFont typeface="Arial"/>
              <a:buAutoNum type="arabicPeriod"/>
              <a:tabLst/>
              <a:defRPr/>
            </a:pP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Specialisation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trainings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(also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to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clear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roster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)</a:t>
            </a:r>
          </a:p>
          <a:p>
            <a:pPr marL="459360" marR="0" lvl="0" indent="-45684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808080"/>
              </a:buClr>
              <a:buSzTx/>
              <a:buFont typeface="Arial"/>
              <a:buAutoNum type="arabicPeriod"/>
              <a:tabLst/>
              <a:defRPr/>
            </a:pP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Long WASH in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the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regions</a:t>
            </a:r>
            <a:endParaRPr lang="de-DE" sz="2200" spc="-1" dirty="0">
              <a:solidFill>
                <a:srgbClr val="000000"/>
              </a:solidFill>
              <a:latin typeface="Century Gothic"/>
              <a:ea typeface="ＭＳ Ｐゴシック"/>
              <a:sym typeface="Wingdings" panose="05000000000000000000" pitchFamily="2" charset="2"/>
            </a:endParaRPr>
          </a:p>
          <a:p>
            <a:pPr marL="916305" lvl="1" indent="-456565">
              <a:spcBef>
                <a:spcPts val="479"/>
              </a:spcBef>
              <a:buClr>
                <a:srgbClr val="808080"/>
              </a:buClr>
              <a:buFont typeface="Arial"/>
              <a:buAutoNum type="arabicPeriod"/>
              <a:defRPr/>
            </a:pP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EA- Skybird,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Ethiopia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(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Marketbased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stuff</a:t>
            </a:r>
            <a:r>
              <a:rPr lang="de-DE" sz="2200" spc="-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), Uganda(FS+Solidwaste+refugee </a:t>
            </a:r>
            <a:r>
              <a:rPr lang="de-DE" sz="2200" spc="-1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settings</a:t>
            </a:r>
            <a:r>
              <a:rPr lang="de-DE" sz="2200" spc="-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), South Sudan (eWASH </a:t>
            </a:r>
            <a:r>
              <a:rPr lang="de-DE" sz="2200" spc="-1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cap</a:t>
            </a:r>
            <a:r>
              <a:rPr lang="de-DE" sz="2200" spc="-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dev</a:t>
            </a:r>
            <a:r>
              <a:rPr lang="de-DE" sz="2200" spc="-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); </a:t>
            </a:r>
            <a:r>
              <a:rPr lang="de-DE" sz="2200" spc="-1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One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-WASH UG + Somalia</a:t>
            </a:r>
            <a:endParaRPr lang="de-DE" sz="2200" spc="-1" dirty="0">
              <a:solidFill>
                <a:srgbClr val="000000"/>
              </a:solidFill>
              <a:latin typeface="Century Gothic"/>
              <a:ea typeface="ＭＳ Ｐゴシック"/>
            </a:endParaRPr>
          </a:p>
          <a:p>
            <a:pPr marL="916560" marR="0" lvl="1" indent="-45684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808080"/>
              </a:buClr>
              <a:buSzTx/>
              <a:buFont typeface="Arial"/>
              <a:buAutoNum type="arabicPeriod"/>
              <a:tabLst/>
              <a:defRPr/>
            </a:pP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Mena: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mainly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financial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Support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for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Leb. + SARC possible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discussions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about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eWASH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cap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dev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and/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or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FSFL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for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Syria</a:t>
            </a:r>
            <a:endParaRPr lang="de-DE" sz="2200" spc="-1" dirty="0">
              <a:solidFill>
                <a:srgbClr val="000000"/>
              </a:solidFill>
              <a:latin typeface="Century Gothic"/>
              <a:ea typeface="ＭＳ Ｐゴシック"/>
              <a:sym typeface="Wingdings" panose="05000000000000000000" pitchFamily="2" charset="2"/>
            </a:endParaRPr>
          </a:p>
          <a:p>
            <a:pPr marL="916560" marR="0" lvl="1" indent="-45684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808080"/>
              </a:buClr>
              <a:buSzTx/>
              <a:buFont typeface="Arial"/>
              <a:buAutoNum type="arabicPeriod"/>
              <a:tabLst/>
              <a:defRPr/>
            </a:pP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Nepal: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remaining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EQ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funds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 WASH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for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ICBDRR,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small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bilateral WASH,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contr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.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To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eWASH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cap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dev</a:t>
            </a:r>
            <a:endParaRPr lang="de-DE" sz="2200" spc="-1" dirty="0">
              <a:solidFill>
                <a:srgbClr val="000000"/>
              </a:solidFill>
              <a:latin typeface="Century Gothic"/>
              <a:ea typeface="ＭＳ Ｐゴシック"/>
              <a:sym typeface="Wingdings" panose="05000000000000000000" pitchFamily="2" charset="2"/>
            </a:endParaRPr>
          </a:p>
          <a:p>
            <a:pPr marL="459360" marR="0" lvl="0" indent="-45684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808080"/>
              </a:buClr>
              <a:buSzTx/>
              <a:buFont typeface="Arial"/>
              <a:buAutoNum type="arabicPeriod"/>
              <a:tabLst/>
              <a:defRPr/>
            </a:pP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Skybird</a:t>
            </a:r>
          </a:p>
          <a:p>
            <a:pPr marL="916560" marR="0" lvl="1" indent="-45684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808080"/>
              </a:buClr>
              <a:buSzTx/>
              <a:buFont typeface="Arial"/>
              <a:buAutoNum type="arabicPeriod"/>
              <a:tabLst/>
              <a:defRPr/>
            </a:pP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Innovation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focus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(WASH+X  Energy, Gender, Cash,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FoodSec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,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Digitialisation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,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Advanced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CEA, Urban)</a:t>
            </a:r>
          </a:p>
          <a:p>
            <a:pPr marL="916560" marR="0" lvl="1" indent="-45684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808080"/>
              </a:buClr>
              <a:buSzTx/>
              <a:buFont typeface="Arial"/>
              <a:buAutoNum type="arabicPeriod"/>
              <a:tabLst/>
              <a:defRPr/>
            </a:pP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Microprojects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from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UG+ETH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branches+Regional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EA countries</a:t>
            </a:r>
          </a:p>
          <a:p>
            <a:pPr marL="916305" lvl="1" indent="-456565">
              <a:spcBef>
                <a:spcPts val="479"/>
              </a:spcBef>
              <a:buClr>
                <a:srgbClr val="808080"/>
              </a:buClr>
              <a:buFont typeface="Arial"/>
              <a:buAutoNum type="arabicPeriod"/>
              <a:defRPr/>
            </a:pP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Experience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sharing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and network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strengthening</a:t>
            </a:r>
            <a:endParaRPr lang="de-DE" sz="2200" spc="-1" dirty="0" err="1">
              <a:solidFill>
                <a:srgbClr val="000000"/>
              </a:solidFill>
              <a:latin typeface="Century Gothic"/>
              <a:ea typeface="ＭＳ Ｐゴシック"/>
            </a:endParaRPr>
          </a:p>
          <a:p>
            <a:pPr marL="916560" marR="0" lvl="1" indent="-45684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808080"/>
              </a:buClr>
              <a:buSzTx/>
              <a:buFont typeface="Arial"/>
              <a:buAutoNum type="arabicPeriod"/>
              <a:tabLst/>
              <a:defRPr/>
            </a:pP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Current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status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: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ToCs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and Network and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gender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analysis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done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;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call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for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microprojects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in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preparation</a:t>
            </a:r>
            <a:endParaRPr lang="de-DE" sz="2200" spc="-1" dirty="0">
              <a:solidFill>
                <a:srgbClr val="000000"/>
              </a:solidFill>
              <a:latin typeface="Century Gothic"/>
              <a:ea typeface="ＭＳ Ｐゴシック"/>
              <a:sym typeface="Wingdings" panose="05000000000000000000" pitchFamily="2" charset="2"/>
            </a:endParaRPr>
          </a:p>
          <a:p>
            <a:pPr marL="459360" marR="0" lvl="0" indent="-45684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808080"/>
              </a:buClr>
              <a:buSzTx/>
              <a:buFont typeface="Arial"/>
              <a:buAutoNum type="arabicPeriod"/>
              <a:tabLst/>
              <a:defRPr/>
            </a:pP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Reinventing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AutRC WASH</a:t>
            </a:r>
          </a:p>
          <a:p>
            <a:pPr marL="916560" marR="0" lvl="1" indent="-45684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808080"/>
              </a:buClr>
              <a:buSzTx/>
              <a:buFont typeface="Arial"/>
              <a:buAutoNum type="arabicPeriod"/>
              <a:tabLst/>
              <a:defRPr/>
            </a:pP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Linked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to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Skybird, development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of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TOC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to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establish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niche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for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AutRC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together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with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partners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and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clearer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communicate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this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to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all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partners</a:t>
            </a:r>
            <a:endParaRPr lang="de-DE" sz="2200" spc="-1" dirty="0">
              <a:solidFill>
                <a:srgbClr val="000000"/>
              </a:solidFill>
              <a:latin typeface="Century Gothic"/>
              <a:ea typeface="ＭＳ Ｐゴシック"/>
              <a:sym typeface="Wingdings" panose="05000000000000000000" pitchFamily="2" charset="2"/>
            </a:endParaRPr>
          </a:p>
          <a:p>
            <a:pPr marL="916560" marR="0" lvl="1" indent="-45684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808080"/>
              </a:buClr>
              <a:buSzTx/>
              <a:buFont typeface="Arial"/>
              <a:buAutoNum type="arabicPeriod"/>
              <a:tabLst/>
              <a:defRPr/>
            </a:pP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FSFL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clear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niche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, so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is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eWASH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cap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.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Dev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.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For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volunteer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based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eWASH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systems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;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others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less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clear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(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water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safety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?, HP?; ) 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gaps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analysis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  <a:sym typeface="Wingdings" panose="05000000000000000000" pitchFamily="2" charset="2"/>
              </a:rPr>
              <a:t>?</a:t>
            </a:r>
          </a:p>
          <a:p>
            <a:pPr marL="459360" marR="0" lvl="0" indent="-45684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808080"/>
              </a:buClr>
              <a:buSzTx/>
              <a:buFont typeface="Arial"/>
              <a:buAutoNum type="arabicPeriod"/>
              <a:tabLst/>
              <a:defRPr/>
            </a:pPr>
            <a:endParaRPr lang="de-DE" sz="2200" spc="-1" dirty="0">
              <a:solidFill>
                <a:srgbClr val="000000"/>
              </a:solidFill>
              <a:latin typeface="Century Gothic"/>
              <a:ea typeface="ＭＳ Ｐゴシック"/>
            </a:endParaRPr>
          </a:p>
          <a:p>
            <a:pPr marL="459360" marR="0" lvl="0" indent="-45684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808080"/>
              </a:buClr>
              <a:buSzTx/>
              <a:buFont typeface="Arial"/>
              <a:buAutoNum type="arabicPeriod"/>
              <a:tabLst/>
              <a:defRPr/>
            </a:pPr>
            <a:endParaRPr kumimoji="0" lang="de-DE" sz="22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D365CB5-B263-42C5-BDCF-65703D6816B3}" type="slidenum">
              <a:rPr lang="de-DE" sz="1400" b="0" strike="noStrike" spc="-1" smtClean="0">
                <a:latin typeface="Times New Roman"/>
              </a:rPr>
              <a:t>2</a:t>
            </a:fld>
            <a:endParaRPr lang="de-DE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2501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 /><Relationship Id="rId13" Type="http://schemas.openxmlformats.org/officeDocument/2006/relationships/theme" Target="../theme/theme2.xml" /><Relationship Id="rId3" Type="http://schemas.openxmlformats.org/officeDocument/2006/relationships/slideLayout" Target="../slideLayouts/slideLayout15.xml" /><Relationship Id="rId7" Type="http://schemas.openxmlformats.org/officeDocument/2006/relationships/slideLayout" Target="../slideLayouts/slideLayout19.xml" /><Relationship Id="rId12" Type="http://schemas.openxmlformats.org/officeDocument/2006/relationships/slideLayout" Target="../slideLayouts/slideLayout24.xml" /><Relationship Id="rId2" Type="http://schemas.openxmlformats.org/officeDocument/2006/relationships/slideLayout" Target="../slideLayouts/slideLayout14.xml" /><Relationship Id="rId1" Type="http://schemas.openxmlformats.org/officeDocument/2006/relationships/slideLayout" Target="../slideLayouts/slideLayout13.xml" /><Relationship Id="rId6" Type="http://schemas.openxmlformats.org/officeDocument/2006/relationships/slideLayout" Target="../slideLayouts/slideLayout18.xml" /><Relationship Id="rId11" Type="http://schemas.openxmlformats.org/officeDocument/2006/relationships/slideLayout" Target="../slideLayouts/slideLayout23.xml" /><Relationship Id="rId5" Type="http://schemas.openxmlformats.org/officeDocument/2006/relationships/slideLayout" Target="../slideLayouts/slideLayout17.xml" /><Relationship Id="rId10" Type="http://schemas.openxmlformats.org/officeDocument/2006/relationships/slideLayout" Target="../slideLayouts/slideLayout22.xml" /><Relationship Id="rId4" Type="http://schemas.openxmlformats.org/officeDocument/2006/relationships/slideLayout" Target="../slideLayouts/slideLayout16.xml" /><Relationship Id="rId9" Type="http://schemas.openxmlformats.org/officeDocument/2006/relationships/slideLayout" Target="../slideLayouts/slideLayout2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 hidden="1"/>
          <p:cNvSpPr/>
          <p:nvPr/>
        </p:nvSpPr>
        <p:spPr>
          <a:xfrm>
            <a:off x="0" y="5156640"/>
            <a:ext cx="9141480" cy="1726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CustomShape 2" hidden="1"/>
          <p:cNvSpPr/>
          <p:nvPr/>
        </p:nvSpPr>
        <p:spPr>
          <a:xfrm>
            <a:off x="0" y="6705360"/>
            <a:ext cx="9147960" cy="177480"/>
          </a:xfrm>
          <a:prstGeom prst="rect">
            <a:avLst/>
          </a:prstGeom>
          <a:solidFill>
            <a:srgbClr val="B70E0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6804000" y="6597360"/>
            <a:ext cx="2131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0" y="0"/>
            <a:ext cx="9140040" cy="5155200"/>
          </a:xfrm>
          <a:prstGeom prst="rect">
            <a:avLst/>
          </a:prstGeom>
          <a:solidFill>
            <a:schemeClr val="bg1">
              <a:lumMod val="85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5560200" y="11976480"/>
            <a:ext cx="4656960" cy="7689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0" y="6705360"/>
            <a:ext cx="9147960" cy="177480"/>
          </a:xfrm>
          <a:prstGeom prst="rect">
            <a:avLst/>
          </a:prstGeom>
          <a:solidFill>
            <a:srgbClr val="B70E0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2"/>
          <p:cNvSpPr/>
          <p:nvPr/>
        </p:nvSpPr>
        <p:spPr>
          <a:xfrm>
            <a:off x="0" y="6705360"/>
            <a:ext cx="9147960" cy="177480"/>
          </a:xfrm>
          <a:prstGeom prst="rect">
            <a:avLst/>
          </a:prstGeom>
          <a:solidFill>
            <a:srgbClr val="B70E0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3"/>
          <p:cNvSpPr/>
          <p:nvPr/>
        </p:nvSpPr>
        <p:spPr>
          <a:xfrm>
            <a:off x="6804000" y="6597360"/>
            <a:ext cx="2131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4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3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3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3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 /><Relationship Id="rId1" Type="http://schemas.openxmlformats.org/officeDocument/2006/relationships/slideLayout" Target="../slideLayouts/slideLayout13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 /><Relationship Id="rId1" Type="http://schemas.openxmlformats.org/officeDocument/2006/relationships/slideLayout" Target="../slideLayouts/slideLayout13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 /><Relationship Id="rId1" Type="http://schemas.openxmlformats.org/officeDocument/2006/relationships/slideLayout" Target="../slideLayouts/slideLayout1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129600" y="833319"/>
            <a:ext cx="8012160" cy="178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de-DE" sz="2400" b="1" strike="noStrike" spc="-1" dirty="0">
                <a:solidFill>
                  <a:srgbClr val="B70E0C"/>
                </a:solidFill>
                <a:latin typeface="Century Gothic"/>
                <a:ea typeface="ＭＳ Ｐゴシック"/>
              </a:rPr>
              <a:t>Austrian </a:t>
            </a:r>
            <a:r>
              <a:rPr lang="de-DE" sz="2400" b="1" strike="noStrike" spc="-1" dirty="0" err="1">
                <a:solidFill>
                  <a:srgbClr val="B70E0C"/>
                </a:solidFill>
                <a:latin typeface="Century Gothic"/>
                <a:ea typeface="ＭＳ Ｐゴシック"/>
              </a:rPr>
              <a:t>Red</a:t>
            </a:r>
            <a:r>
              <a:rPr lang="de-DE" sz="2400" b="1" strike="noStrike" spc="-1" dirty="0">
                <a:solidFill>
                  <a:srgbClr val="B70E0C"/>
                </a:solidFill>
                <a:latin typeface="Century Gothic"/>
                <a:ea typeface="ＭＳ Ｐゴシック"/>
              </a:rPr>
              <a:t> Cross</a:t>
            </a:r>
            <a:br>
              <a:rPr dirty="0"/>
            </a:br>
            <a:br>
              <a:rPr dirty="0"/>
            </a:br>
            <a:r>
              <a:rPr lang="de-DE" sz="3200" b="1" strike="noStrike" spc="-1" dirty="0">
                <a:solidFill>
                  <a:srgbClr val="B70E0C"/>
                </a:solidFill>
                <a:latin typeface="Century Gothic"/>
                <a:ea typeface="ＭＳ Ｐゴシック"/>
              </a:rPr>
              <a:t>WASH </a:t>
            </a:r>
          </a:p>
        </p:txBody>
      </p:sp>
      <p:sp>
        <p:nvSpPr>
          <p:cNvPr id="142" name="CustomShape 2"/>
          <p:cNvSpPr/>
          <p:nvPr/>
        </p:nvSpPr>
        <p:spPr>
          <a:xfrm>
            <a:off x="934920" y="2745000"/>
            <a:ext cx="7221240" cy="163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algn="r">
              <a:lnSpc>
                <a:spcPct val="100000"/>
              </a:lnSpc>
              <a:spcBef>
                <a:spcPts val="479"/>
              </a:spcBef>
            </a:pPr>
            <a:endParaRPr lang="de-DE" sz="1800" b="0" strike="noStrike" spc="-1" dirty="0">
              <a:latin typeface="Arial"/>
            </a:endParaRPr>
          </a:p>
          <a:p>
            <a:pPr algn="r">
              <a:spcBef>
                <a:spcPts val="479"/>
              </a:spcBef>
            </a:pPr>
            <a:r>
              <a:rPr lang="de-DE" sz="2400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Oct</a:t>
            </a:r>
            <a:r>
              <a:rPr lang="de-DE" sz="24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 8th</a:t>
            </a:r>
            <a:r>
              <a:rPr lang="de-DE" sz="2400" b="0" strike="noStrike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, 2019</a:t>
            </a:r>
            <a:endParaRPr lang="de-DE" sz="2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79"/>
              </a:spcBef>
            </a:pPr>
            <a:r>
              <a:rPr lang="de-DE" sz="24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Geneva</a:t>
            </a:r>
            <a:endParaRPr lang="de-DE" dirty="0"/>
          </a:p>
        </p:txBody>
      </p:sp>
      <p:sp>
        <p:nvSpPr>
          <p:cNvPr id="143" name="CustomShape 3"/>
          <p:cNvSpPr/>
          <p:nvPr/>
        </p:nvSpPr>
        <p:spPr>
          <a:xfrm>
            <a:off x="920520" y="4376880"/>
            <a:ext cx="7221240" cy="74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algn="r">
              <a:spcBef>
                <a:spcPts val="400"/>
              </a:spcBef>
            </a:pPr>
            <a:r>
              <a:rPr lang="de-DE" sz="2000" b="1" spc="-1" dirty="0">
                <a:solidFill>
                  <a:srgbClr val="606060"/>
                </a:solidFill>
                <a:latin typeface="Century Gothic"/>
                <a:ea typeface="ＭＳ Ｐゴシック"/>
              </a:rPr>
              <a:t>Alexander </a:t>
            </a:r>
            <a:r>
              <a:rPr lang="de-DE" sz="2000" b="1" spc="-1" dirty="0" err="1">
                <a:solidFill>
                  <a:srgbClr val="606060"/>
                </a:solidFill>
                <a:latin typeface="Century Gothic"/>
                <a:ea typeface="ＭＳ Ｐゴシック"/>
              </a:rPr>
              <a:t>Oeze</a:t>
            </a:r>
            <a:endParaRPr lang="de-DE" sz="2000" b="1" strike="noStrike" spc="-1" dirty="0" err="1">
              <a:solidFill>
                <a:srgbClr val="606060"/>
              </a:solidFill>
              <a:latin typeface="Century Gothic"/>
              <a:ea typeface="ＭＳ Ｐゴシック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lang="de-DE" sz="2000" b="1" strike="noStrike" spc="-1" dirty="0" err="1">
                <a:solidFill>
                  <a:srgbClr val="606060"/>
                </a:solidFill>
                <a:latin typeface="Century Gothic"/>
                <a:ea typeface="ＭＳ Ｐゴシック"/>
              </a:rPr>
              <a:t>AutRC</a:t>
            </a:r>
            <a:endParaRPr lang="de-DE" sz="2000" b="0" strike="noStrike" spc="-1" dirty="0" err="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858960" y="1956877"/>
            <a:ext cx="8049240" cy="29246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9360" indent="-456840">
              <a:lnSpc>
                <a:spcPct val="100000"/>
              </a:lnSpc>
              <a:spcBef>
                <a:spcPts val="479"/>
              </a:spcBef>
              <a:buClr>
                <a:srgbClr val="808080"/>
              </a:buClr>
              <a:buFont typeface="Arial"/>
              <a:buAutoNum type="arabicPeriod"/>
            </a:pPr>
            <a:r>
              <a:rPr lang="de-DE" sz="2200" b="0" strike="noStrike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AutRC FSFL – </a:t>
            </a:r>
            <a:r>
              <a:rPr lang="de-DE" sz="2200" b="0" strike="noStrike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Faecal</a:t>
            </a:r>
            <a:r>
              <a:rPr lang="de-DE" sz="2200" b="0" strike="noStrike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 Sludge Field Laboratory</a:t>
            </a:r>
          </a:p>
          <a:p>
            <a:pPr marL="459360" indent="-456840">
              <a:lnSpc>
                <a:spcPct val="100000"/>
              </a:lnSpc>
              <a:spcBef>
                <a:spcPts val="479"/>
              </a:spcBef>
              <a:buClr>
                <a:srgbClr val="808080"/>
              </a:buClr>
              <a:buFont typeface="Arial"/>
              <a:buAutoNum type="arabicPeriod"/>
            </a:pPr>
            <a:r>
              <a:rPr lang="de-DE" sz="2200" b="0" strike="noStrike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Other AutRC </a:t>
            </a:r>
            <a:r>
              <a:rPr lang="de-DE" sz="2200" b="0" strike="noStrike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surge</a:t>
            </a:r>
            <a:r>
              <a:rPr lang="de-DE" sz="2200" b="0" strike="noStrike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 </a:t>
            </a:r>
            <a:r>
              <a:rPr lang="de-DE" sz="2200" b="0" strike="noStrike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tools</a:t>
            </a:r>
            <a:endParaRPr lang="de-DE" sz="2200" b="0" strike="noStrike" spc="-1" dirty="0">
              <a:solidFill>
                <a:srgbClr val="000000"/>
              </a:solidFill>
              <a:latin typeface="Century Gothic"/>
              <a:ea typeface="ＭＳ Ｐゴシック"/>
            </a:endParaRPr>
          </a:p>
          <a:p>
            <a:pPr marL="459360" indent="-456840">
              <a:lnSpc>
                <a:spcPct val="100000"/>
              </a:lnSpc>
              <a:spcBef>
                <a:spcPts val="479"/>
              </a:spcBef>
              <a:buClr>
                <a:srgbClr val="808080"/>
              </a:buClr>
              <a:buFont typeface="Arial"/>
              <a:buAutoNum type="arabicPeriod"/>
            </a:pP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Trainings</a:t>
            </a:r>
          </a:p>
          <a:p>
            <a:pPr marL="459360" indent="-456840">
              <a:lnSpc>
                <a:spcPct val="100000"/>
              </a:lnSpc>
              <a:spcBef>
                <a:spcPts val="479"/>
              </a:spcBef>
              <a:buClr>
                <a:srgbClr val="808080"/>
              </a:buClr>
              <a:buFont typeface="Arial"/>
              <a:buAutoNum type="arabicPeriod"/>
            </a:pPr>
            <a:r>
              <a:rPr lang="de-DE" sz="2200" b="0" strike="noStrike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WASH in </a:t>
            </a:r>
            <a:r>
              <a:rPr lang="de-DE" sz="2200" b="0" strike="noStrike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the</a:t>
            </a:r>
            <a:r>
              <a:rPr lang="de-DE" sz="2200" b="0" strike="noStrike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 </a:t>
            </a:r>
            <a:r>
              <a:rPr lang="de-DE" sz="2200" b="0" strike="noStrike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regions</a:t>
            </a:r>
            <a:r>
              <a:rPr lang="de-DE" sz="2200" b="0" strike="noStrike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 (EA, MENA, AP)</a:t>
            </a:r>
          </a:p>
          <a:p>
            <a:pPr marL="459360" indent="-456840">
              <a:lnSpc>
                <a:spcPct val="100000"/>
              </a:lnSpc>
              <a:spcBef>
                <a:spcPts val="479"/>
              </a:spcBef>
              <a:buClr>
                <a:srgbClr val="808080"/>
              </a:buClr>
              <a:buFont typeface="Arial"/>
              <a:buAutoNum type="arabicPeriod"/>
            </a:pPr>
            <a:r>
              <a:rPr lang="de-DE" sz="2200" b="0" strike="noStrike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Skybird</a:t>
            </a:r>
          </a:p>
          <a:p>
            <a:pPr marL="459360" indent="-456840">
              <a:lnSpc>
                <a:spcPct val="100000"/>
              </a:lnSpc>
              <a:spcBef>
                <a:spcPts val="479"/>
              </a:spcBef>
              <a:buClr>
                <a:srgbClr val="808080"/>
              </a:buClr>
              <a:buFont typeface="Arial"/>
              <a:buAutoNum type="arabicPeriod"/>
            </a:pP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Reinventing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 WASH </a:t>
            </a:r>
            <a:r>
              <a:rPr lang="de-DE" sz="2200" spc="-1" dirty="0" err="1">
                <a:solidFill>
                  <a:srgbClr val="000000"/>
                </a:solidFill>
                <a:latin typeface="Century Gothic"/>
                <a:ea typeface="ＭＳ Ｐゴシック"/>
              </a:rPr>
              <a:t>for</a:t>
            </a:r>
            <a:r>
              <a:rPr lang="de-DE" sz="2200" spc="-1" dirty="0">
                <a:solidFill>
                  <a:srgbClr val="000000"/>
                </a:solidFill>
                <a:latin typeface="Century Gothic"/>
                <a:ea typeface="ＭＳ Ｐゴシック"/>
              </a:rPr>
              <a:t> AutRC</a:t>
            </a:r>
            <a:endParaRPr lang="de-DE" sz="2200" b="0" strike="noStrike" spc="-1" dirty="0">
              <a:latin typeface="Arial"/>
            </a:endParaRPr>
          </a:p>
          <a:p>
            <a:pPr marL="459360" indent="-456840">
              <a:lnSpc>
                <a:spcPct val="100000"/>
              </a:lnSpc>
              <a:spcBef>
                <a:spcPts val="479"/>
              </a:spcBef>
              <a:buClr>
                <a:srgbClr val="808080"/>
              </a:buClr>
              <a:buFont typeface="Arial"/>
              <a:buAutoNum type="arabicPeriod"/>
            </a:pPr>
            <a:endParaRPr lang="de-DE" sz="2200" b="0" strike="noStrike" spc="-1" dirty="0">
              <a:latin typeface="Arial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EC375724-4592-4D6E-BC83-82AF7CA00A00}"/>
              </a:ext>
            </a:extLst>
          </p:cNvPr>
          <p:cNvSpPr/>
          <p:nvPr/>
        </p:nvSpPr>
        <p:spPr>
          <a:xfrm>
            <a:off x="971640" y="297720"/>
            <a:ext cx="7160400" cy="8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3600" b="1" strike="noStrike" spc="-1" dirty="0">
                <a:solidFill>
                  <a:srgbClr val="B70E0C"/>
                </a:solidFill>
                <a:latin typeface="Century Gothic"/>
                <a:ea typeface="ＭＳ Ｐゴシック"/>
              </a:rPr>
              <a:t>WASH &amp; AutRC</a:t>
            </a:r>
            <a:endParaRPr lang="de-DE" sz="3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0401A53D-8A3A-43E1-B00B-62C092DA7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142" y="2264898"/>
            <a:ext cx="9228972" cy="2083265"/>
          </a:xfrm>
          <a:prstGeom prst="rect">
            <a:avLst/>
          </a:prstGeom>
        </p:spPr>
      </p:pic>
      <p:sp>
        <p:nvSpPr>
          <p:cNvPr id="8" name="CustomShape 2">
            <a:extLst>
              <a:ext uri="{FF2B5EF4-FFF2-40B4-BE49-F238E27FC236}">
                <a16:creationId xmlns:a16="http://schemas.microsoft.com/office/drawing/2014/main" id="{96E01DE6-069B-4A8C-9AE3-6E6AD7A3178E}"/>
              </a:ext>
            </a:extLst>
          </p:cNvPr>
          <p:cNvSpPr/>
          <p:nvPr/>
        </p:nvSpPr>
        <p:spPr>
          <a:xfrm>
            <a:off x="971640" y="297720"/>
            <a:ext cx="7160400" cy="8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3600" b="1" strike="noStrike" spc="-1" dirty="0" err="1">
                <a:solidFill>
                  <a:srgbClr val="B70E0C"/>
                </a:solidFill>
                <a:latin typeface="Century Gothic"/>
                <a:ea typeface="ＭＳ Ｐゴシック"/>
              </a:rPr>
              <a:t>Specialisation</a:t>
            </a:r>
            <a:r>
              <a:rPr lang="de-DE" sz="3600" b="1" strike="noStrike" spc="-1" dirty="0">
                <a:solidFill>
                  <a:srgbClr val="B70E0C"/>
                </a:solidFill>
                <a:latin typeface="Century Gothic"/>
                <a:ea typeface="ＭＳ Ｐゴシック"/>
              </a:rPr>
              <a:t> Trainings</a:t>
            </a:r>
          </a:p>
          <a:p>
            <a:pPr>
              <a:lnSpc>
                <a:spcPct val="100000"/>
              </a:lnSpc>
            </a:pPr>
            <a:r>
              <a:rPr lang="de-DE" sz="3600" b="1" spc="-1" dirty="0">
                <a:solidFill>
                  <a:srgbClr val="B70E0C"/>
                </a:solidFill>
                <a:latin typeface="Century Gothic"/>
                <a:ea typeface="ＭＳ Ｐゴシック"/>
              </a:rPr>
              <a:t>per </a:t>
            </a:r>
            <a:r>
              <a:rPr lang="de-DE" sz="3600" b="1" spc="-1" dirty="0" err="1">
                <a:solidFill>
                  <a:srgbClr val="B70E0C"/>
                </a:solidFill>
                <a:latin typeface="Century Gothic"/>
                <a:ea typeface="ＭＳ Ｐゴシック"/>
              </a:rPr>
              <a:t>competence</a:t>
            </a:r>
            <a:endParaRPr lang="de-DE" sz="3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894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7D926950-9432-4873-85CF-5E639DBBCB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74996"/>
            <a:ext cx="9092404" cy="2782729"/>
          </a:xfrm>
          <a:prstGeom prst="rect">
            <a:avLst/>
          </a:prstGeom>
        </p:spPr>
      </p:pic>
      <p:sp>
        <p:nvSpPr>
          <p:cNvPr id="4" name="CustomShape 2">
            <a:extLst>
              <a:ext uri="{FF2B5EF4-FFF2-40B4-BE49-F238E27FC236}">
                <a16:creationId xmlns:a16="http://schemas.microsoft.com/office/drawing/2014/main" id="{C194D77C-B9FD-49F3-94F2-4A9BF38D9729}"/>
              </a:ext>
            </a:extLst>
          </p:cNvPr>
          <p:cNvSpPr/>
          <p:nvPr/>
        </p:nvSpPr>
        <p:spPr>
          <a:xfrm>
            <a:off x="971640" y="297720"/>
            <a:ext cx="7160400" cy="8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3600" b="1" strike="noStrike" spc="-1" dirty="0" err="1">
                <a:solidFill>
                  <a:srgbClr val="B70E0C"/>
                </a:solidFill>
                <a:latin typeface="Century Gothic"/>
                <a:ea typeface="ＭＳ Ｐゴシック"/>
              </a:rPr>
              <a:t>Specialisation</a:t>
            </a:r>
            <a:r>
              <a:rPr lang="de-DE" sz="3600" b="1" strike="noStrike" spc="-1" dirty="0">
                <a:solidFill>
                  <a:srgbClr val="B70E0C"/>
                </a:solidFill>
                <a:latin typeface="Century Gothic"/>
                <a:ea typeface="ＭＳ Ｐゴシック"/>
              </a:rPr>
              <a:t> Trainings</a:t>
            </a:r>
          </a:p>
          <a:p>
            <a:pPr>
              <a:lnSpc>
                <a:spcPct val="100000"/>
              </a:lnSpc>
            </a:pPr>
            <a:r>
              <a:rPr lang="de-DE" sz="3600" b="1" spc="-1" dirty="0">
                <a:solidFill>
                  <a:srgbClr val="B70E0C"/>
                </a:solidFill>
                <a:latin typeface="Century Gothic"/>
                <a:ea typeface="ＭＳ Ｐゴシック"/>
              </a:rPr>
              <a:t>Annual </a:t>
            </a:r>
            <a:r>
              <a:rPr lang="de-DE" sz="3600" b="1" spc="-1" dirty="0" err="1">
                <a:solidFill>
                  <a:srgbClr val="B70E0C"/>
                </a:solidFill>
                <a:latin typeface="Century Gothic"/>
                <a:ea typeface="ＭＳ Ｐゴシック"/>
              </a:rPr>
              <a:t>sequence</a:t>
            </a:r>
            <a:endParaRPr lang="de-DE" sz="3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86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E503710A-93D7-4F04-A757-FDD20B207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998092"/>
            <a:ext cx="9144000" cy="436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786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C61F6DBB-5F3C-47E0-9536-16AF0B8E84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24" y="952166"/>
            <a:ext cx="8765551" cy="4953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752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DA66C353-C057-4366-94D1-48D1F4769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77578"/>
            <a:ext cx="9144000" cy="450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659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FF0000"/>
      </a:dk2>
      <a:lt2>
        <a:srgbClr val="808080"/>
      </a:lt2>
      <a:accent1>
        <a:srgbClr val="777777"/>
      </a:accent1>
      <a:accent2>
        <a:srgbClr val="FF3300"/>
      </a:accent2>
      <a:accent3>
        <a:srgbClr val="FFFFFF"/>
      </a:accent3>
      <a:accent4>
        <a:srgbClr val="000000"/>
      </a:accent4>
      <a:accent5>
        <a:srgbClr val="BDBDBD"/>
      </a:accent5>
      <a:accent6>
        <a:srgbClr val="E72D00"/>
      </a:accent6>
      <a:hlink>
        <a:srgbClr val="0000CC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 xmlns="5679a185-bbe9-48f6-b27c-a31f1c0c6d92">
      <Value>WASH</Value>
    </Topic>
    <Subtopic xmlns="5679a185-bbe9-48f6-b27c-a31f1c0c6d92">eWASH</Subtopic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03F8F5384134B428DF2E0CB6922535D" ma:contentTypeVersion="17" ma:contentTypeDescription="Ein neues Dokument erstellen." ma:contentTypeScope="" ma:versionID="7883daf6b4a25cc49302ccd1bc46b0c4">
  <xsd:schema xmlns:xsd="http://www.w3.org/2001/XMLSchema" xmlns:xs="http://www.w3.org/2001/XMLSchema" xmlns:p="http://schemas.microsoft.com/office/2006/metadata/properties" xmlns:ns2="5679a185-bbe9-48f6-b27c-a31f1c0c6d92" xmlns:ns3="611281d9-cfc1-4d10-b889-e53c132b489d" targetNamespace="http://schemas.microsoft.com/office/2006/metadata/properties" ma:root="true" ma:fieldsID="8adb8ac978740fcc75123e011204a7cb" ns2:_="" ns3:_="">
    <xsd:import namespace="5679a185-bbe9-48f6-b27c-a31f1c0c6d92"/>
    <xsd:import namespace="611281d9-cfc1-4d10-b889-e53c132b48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Topic" minOccurs="0"/>
                <xsd:element ref="ns3:SharedWithUsers" minOccurs="0"/>
                <xsd:element ref="ns3:SharedWithDetails" minOccurs="0"/>
                <xsd:element ref="ns2:Subtopi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9a185-bbe9-48f6-b27c-a31f1c0c6d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Topic" ma:index="16" nillable="true" ma:displayName="Topic" ma:internalName="Topic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Disaster management"/>
                        <xsd:enumeration value="DRR"/>
                        <xsd:enumeration value="Gender and diversity"/>
                        <xsd:enumeration value="GIS"/>
                        <xsd:enumeration value="Innovation"/>
                        <xsd:enumeration value="Recovery"/>
                        <xsd:enumeration value="Resilience"/>
                        <xsd:enumeration value="Resource mobilization"/>
                        <xsd:enumeration value="Social inclusion"/>
                        <xsd:enumeration value="WASH"/>
                        <xsd:enumeration value="ITT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Subtopic" ma:index="19" nillable="true" ma:displayName="Subtopic" ma:format="Dropdown" ma:internalName="Subtopic">
      <xsd:simpleType>
        <xsd:union memberTypes="dms:Text">
          <xsd:simpleType>
            <xsd:restriction base="dms:Choice">
              <xsd:enumeration value="Resilience"/>
              <xsd:enumeration value="Forecast based Finance"/>
              <xsd:enumeration value="eWASH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1281d9-cfc1-4d10-b889-e53c132b489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3A67BA-BE96-4308-806E-77416291B18A}">
  <ds:schemaRefs>
    <ds:schemaRef ds:uri="http://schemas.microsoft.com/office/2006/metadata/properties"/>
    <ds:schemaRef ds:uri="http://www.w3.org/2000/xmlns/"/>
    <ds:schemaRef ds:uri="5679a185-bbe9-48f6-b27c-a31f1c0c6d92"/>
  </ds:schemaRefs>
</ds:datastoreItem>
</file>

<file path=customXml/itemProps2.xml><?xml version="1.0" encoding="utf-8"?>
<ds:datastoreItem xmlns:ds="http://schemas.openxmlformats.org/officeDocument/2006/customXml" ds:itemID="{C8186D7A-E985-4BD0-92ED-C306B6133536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5679a185-bbe9-48f6-b27c-a31f1c0c6d92"/>
    <ds:schemaRef ds:uri="611281d9-cfc1-4d10-b889-e53c132b489d"/>
  </ds:schemaRefs>
</ds:datastoreItem>
</file>

<file path=customXml/itemProps3.xml><?xml version="1.0" encoding="utf-8"?>
<ds:datastoreItem xmlns:ds="http://schemas.openxmlformats.org/officeDocument/2006/customXml" ds:itemID="{F5959435-05A0-406E-9243-BEDD9B9A00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330</Words>
  <Application>Microsoft Office PowerPoint</Application>
  <PresentationFormat>Bildschirmpräsentation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fe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mw</dc:creator>
  <dc:description/>
  <cp:lastModifiedBy>Alexander Oeze</cp:lastModifiedBy>
  <cp:revision>496</cp:revision>
  <cp:lastPrinted>2016-01-18T10:08:32Z</cp:lastPrinted>
  <dcterms:created xsi:type="dcterms:W3CDTF">2002-09-20T11:23:27Z</dcterms:created>
  <dcterms:modified xsi:type="dcterms:W3CDTF">2019-10-08T05:37:58Z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fe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Bildschirmpräsentation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42</vt:i4>
  </property>
  <property fmtid="{D5CDD505-2E9C-101B-9397-08002B2CF9AE}" pid="13" name="ContentTypeId">
    <vt:lpwstr>0x010100F03F8F5384134B428DF2E0CB6922535D</vt:lpwstr>
  </property>
</Properties>
</file>