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12" r:id="rId4"/>
    <p:sldId id="306" r:id="rId5"/>
    <p:sldId id="270" r:id="rId6"/>
    <p:sldId id="260" r:id="rId7"/>
    <p:sldId id="278" r:id="rId8"/>
    <p:sldId id="308" r:id="rId9"/>
    <p:sldId id="310" r:id="rId10"/>
    <p:sldId id="303" r:id="rId11"/>
    <p:sldId id="311" r:id="rId12"/>
    <p:sldId id="282" r:id="rId13"/>
    <p:sldId id="285" r:id="rId14"/>
    <p:sldId id="313" r:id="rId15"/>
    <p:sldId id="314" r:id="rId16"/>
    <p:sldId id="298" r:id="rId17"/>
    <p:sldId id="315" r:id="rId18"/>
    <p:sldId id="321" r:id="rId19"/>
    <p:sldId id="320" r:id="rId20"/>
    <p:sldId id="316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>
        <p:scale>
          <a:sx n="60" d="100"/>
          <a:sy n="60" d="100"/>
        </p:scale>
        <p:origin x="-92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D:\Biblioteker\Dropbox\2014%20One%20Stop%20Ltd%20-%20UGANDA\OSSS%20ltd%20-%20One%20Stop%20Sanitation%20Services%20Ltd%20-%20Selskab%20dok\Daily%20Report\Kopi%20af%202014-11-28daily-%20sendt%20to%20danid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../embeddings/oleObject2.bin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D:\Biblioteker\Dropbox\2014%20One%20Stop%20Ltd%20-%20UGANDA\OSSS%20ltd%20-%20One%20Stop%20Sanitation%20Services%20Ltd%20-%20Selskab%20dok\Daily%20Report\Kopi%20af%202014-11-28daily-%20sendt%20to%20danida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D:\Biblioteker\Dropbox\2014%20One%20Stop%20Ltd%20-%20UGANDA\OSSS%20ltd%20-%20One%20Stop%20Sanitation%20Services%20Ltd%20-%20Selskab%20dok\Daily%20Report\Kopi%20af%202014-11-28daily-%20sendt%20to%20danid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Besøgende / dag</a:t>
            </a:r>
          </a:p>
        </c:rich>
      </c:tx>
      <c:layout>
        <c:manualLayout>
          <c:xMode val="edge"/>
          <c:yMode val="edge"/>
          <c:x val="0.37048813716328044"/>
          <c:y val="2.673640118917337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200448"/>
        <c:axId val="36201984"/>
      </c:lineChart>
      <c:dateAx>
        <c:axId val="36200448"/>
        <c:scaling>
          <c:orientation val="minMax"/>
          <c:min val="2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01984"/>
        <c:crosses val="autoZero"/>
        <c:auto val="1"/>
        <c:lblOffset val="100"/>
        <c:baseTimeUnit val="days"/>
        <c:majorUnit val="2"/>
        <c:majorTimeUnit val="days"/>
        <c:minorUnit val="5"/>
        <c:minorTimeUnit val="days"/>
      </c:dateAx>
      <c:valAx>
        <c:axId val="36201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0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ONE STOP - Toilet</a:t>
            </a:r>
            <a:r>
              <a:rPr lang="da-DK" baseline="0"/>
              <a:t> v</a:t>
            </a:r>
            <a:r>
              <a:rPr lang="da-DK"/>
              <a:t>isitors per day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975117879142359"/>
          <c:y val="0.14889974398536301"/>
          <c:w val="0.8320923239680954"/>
          <c:h val="0.7261152107723016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28575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'Ark1'!$A$5:$A$136</c:f>
              <c:numCache>
                <c:formatCode>m/d/yyyy</c:formatCode>
                <c:ptCount val="132"/>
                <c:pt idx="0">
                  <c:v>41821</c:v>
                </c:pt>
                <c:pt idx="1">
                  <c:v>41842</c:v>
                </c:pt>
                <c:pt idx="2">
                  <c:v>41843</c:v>
                </c:pt>
                <c:pt idx="3">
                  <c:v>41844</c:v>
                </c:pt>
                <c:pt idx="4">
                  <c:v>41845</c:v>
                </c:pt>
                <c:pt idx="5">
                  <c:v>41846</c:v>
                </c:pt>
                <c:pt idx="6">
                  <c:v>41847</c:v>
                </c:pt>
                <c:pt idx="7">
                  <c:v>41848</c:v>
                </c:pt>
                <c:pt idx="8">
                  <c:v>41849</c:v>
                </c:pt>
                <c:pt idx="9">
                  <c:v>41850</c:v>
                </c:pt>
                <c:pt idx="10">
                  <c:v>41851</c:v>
                </c:pt>
                <c:pt idx="11">
                  <c:v>41852</c:v>
                </c:pt>
                <c:pt idx="12">
                  <c:v>41853</c:v>
                </c:pt>
                <c:pt idx="13">
                  <c:v>41854</c:v>
                </c:pt>
                <c:pt idx="14">
                  <c:v>41855</c:v>
                </c:pt>
                <c:pt idx="15">
                  <c:v>41856</c:v>
                </c:pt>
                <c:pt idx="16">
                  <c:v>41857</c:v>
                </c:pt>
                <c:pt idx="17">
                  <c:v>41858</c:v>
                </c:pt>
                <c:pt idx="18">
                  <c:v>41859</c:v>
                </c:pt>
                <c:pt idx="19">
                  <c:v>41860</c:v>
                </c:pt>
                <c:pt idx="20">
                  <c:v>41861</c:v>
                </c:pt>
                <c:pt idx="21">
                  <c:v>41862</c:v>
                </c:pt>
                <c:pt idx="22">
                  <c:v>41863</c:v>
                </c:pt>
                <c:pt idx="23">
                  <c:v>41864</c:v>
                </c:pt>
                <c:pt idx="24">
                  <c:v>41865</c:v>
                </c:pt>
                <c:pt idx="25">
                  <c:v>41866</c:v>
                </c:pt>
                <c:pt idx="26">
                  <c:v>41867</c:v>
                </c:pt>
                <c:pt idx="27">
                  <c:v>41868</c:v>
                </c:pt>
                <c:pt idx="28">
                  <c:v>41869</c:v>
                </c:pt>
                <c:pt idx="29">
                  <c:v>41870</c:v>
                </c:pt>
                <c:pt idx="30">
                  <c:v>41871</c:v>
                </c:pt>
                <c:pt idx="31">
                  <c:v>41872</c:v>
                </c:pt>
                <c:pt idx="32">
                  <c:v>41873</c:v>
                </c:pt>
                <c:pt idx="33">
                  <c:v>41874</c:v>
                </c:pt>
                <c:pt idx="34">
                  <c:v>41875</c:v>
                </c:pt>
                <c:pt idx="35">
                  <c:v>41876</c:v>
                </c:pt>
                <c:pt idx="36">
                  <c:v>41877</c:v>
                </c:pt>
                <c:pt idx="37">
                  <c:v>41878</c:v>
                </c:pt>
                <c:pt idx="38">
                  <c:v>41879</c:v>
                </c:pt>
                <c:pt idx="39">
                  <c:v>41880</c:v>
                </c:pt>
                <c:pt idx="40">
                  <c:v>41881</c:v>
                </c:pt>
                <c:pt idx="41">
                  <c:v>41882</c:v>
                </c:pt>
                <c:pt idx="42">
                  <c:v>41883</c:v>
                </c:pt>
                <c:pt idx="43">
                  <c:v>41884</c:v>
                </c:pt>
                <c:pt idx="44">
                  <c:v>41885</c:v>
                </c:pt>
                <c:pt idx="45">
                  <c:v>41886</c:v>
                </c:pt>
                <c:pt idx="46">
                  <c:v>41887</c:v>
                </c:pt>
                <c:pt idx="47">
                  <c:v>41888</c:v>
                </c:pt>
                <c:pt idx="48">
                  <c:v>41889</c:v>
                </c:pt>
                <c:pt idx="49">
                  <c:v>41890</c:v>
                </c:pt>
                <c:pt idx="50">
                  <c:v>41891</c:v>
                </c:pt>
                <c:pt idx="51">
                  <c:v>41892</c:v>
                </c:pt>
                <c:pt idx="52">
                  <c:v>41893</c:v>
                </c:pt>
                <c:pt idx="53">
                  <c:v>41894</c:v>
                </c:pt>
                <c:pt idx="54">
                  <c:v>41895</c:v>
                </c:pt>
                <c:pt idx="55">
                  <c:v>41896</c:v>
                </c:pt>
                <c:pt idx="56">
                  <c:v>41897</c:v>
                </c:pt>
                <c:pt idx="57">
                  <c:v>41898</c:v>
                </c:pt>
                <c:pt idx="58">
                  <c:v>41899</c:v>
                </c:pt>
                <c:pt idx="59">
                  <c:v>41900</c:v>
                </c:pt>
                <c:pt idx="60">
                  <c:v>41901</c:v>
                </c:pt>
                <c:pt idx="61">
                  <c:v>41902</c:v>
                </c:pt>
                <c:pt idx="62">
                  <c:v>41903</c:v>
                </c:pt>
                <c:pt idx="63">
                  <c:v>41904</c:v>
                </c:pt>
                <c:pt idx="64">
                  <c:v>41905</c:v>
                </c:pt>
                <c:pt idx="65">
                  <c:v>41906</c:v>
                </c:pt>
                <c:pt idx="66">
                  <c:v>41907</c:v>
                </c:pt>
                <c:pt idx="67">
                  <c:v>41908</c:v>
                </c:pt>
                <c:pt idx="68">
                  <c:v>41909</c:v>
                </c:pt>
                <c:pt idx="69">
                  <c:v>41910</c:v>
                </c:pt>
                <c:pt idx="70">
                  <c:v>41911</c:v>
                </c:pt>
                <c:pt idx="71">
                  <c:v>41912</c:v>
                </c:pt>
                <c:pt idx="72">
                  <c:v>41913</c:v>
                </c:pt>
                <c:pt idx="73">
                  <c:v>41914</c:v>
                </c:pt>
                <c:pt idx="74">
                  <c:v>41915</c:v>
                </c:pt>
                <c:pt idx="75">
                  <c:v>41916</c:v>
                </c:pt>
                <c:pt idx="76">
                  <c:v>41917</c:v>
                </c:pt>
                <c:pt idx="77">
                  <c:v>41918</c:v>
                </c:pt>
                <c:pt idx="78">
                  <c:v>41919</c:v>
                </c:pt>
                <c:pt idx="79">
                  <c:v>41920</c:v>
                </c:pt>
                <c:pt idx="80">
                  <c:v>41921</c:v>
                </c:pt>
                <c:pt idx="81">
                  <c:v>41922</c:v>
                </c:pt>
                <c:pt idx="82">
                  <c:v>41923</c:v>
                </c:pt>
                <c:pt idx="83">
                  <c:v>41924</c:v>
                </c:pt>
                <c:pt idx="84">
                  <c:v>41925</c:v>
                </c:pt>
                <c:pt idx="85">
                  <c:v>41926</c:v>
                </c:pt>
                <c:pt idx="86">
                  <c:v>41927</c:v>
                </c:pt>
                <c:pt idx="87">
                  <c:v>41928</c:v>
                </c:pt>
                <c:pt idx="88">
                  <c:v>41929</c:v>
                </c:pt>
                <c:pt idx="89">
                  <c:v>41930</c:v>
                </c:pt>
                <c:pt idx="90">
                  <c:v>41931</c:v>
                </c:pt>
                <c:pt idx="91">
                  <c:v>41932</c:v>
                </c:pt>
                <c:pt idx="92">
                  <c:v>41933</c:v>
                </c:pt>
                <c:pt idx="93">
                  <c:v>41934</c:v>
                </c:pt>
                <c:pt idx="94">
                  <c:v>41935</c:v>
                </c:pt>
                <c:pt idx="95">
                  <c:v>41936</c:v>
                </c:pt>
                <c:pt idx="96">
                  <c:v>41937</c:v>
                </c:pt>
                <c:pt idx="97">
                  <c:v>41938</c:v>
                </c:pt>
                <c:pt idx="98">
                  <c:v>41939</c:v>
                </c:pt>
                <c:pt idx="99">
                  <c:v>41940</c:v>
                </c:pt>
                <c:pt idx="100">
                  <c:v>41941</c:v>
                </c:pt>
                <c:pt idx="101">
                  <c:v>41942</c:v>
                </c:pt>
                <c:pt idx="102">
                  <c:v>41943</c:v>
                </c:pt>
                <c:pt idx="103">
                  <c:v>41944</c:v>
                </c:pt>
                <c:pt idx="104">
                  <c:v>41945</c:v>
                </c:pt>
                <c:pt idx="105">
                  <c:v>41946</c:v>
                </c:pt>
                <c:pt idx="106">
                  <c:v>41947</c:v>
                </c:pt>
                <c:pt idx="107">
                  <c:v>41948</c:v>
                </c:pt>
                <c:pt idx="108">
                  <c:v>41949</c:v>
                </c:pt>
                <c:pt idx="109">
                  <c:v>41950</c:v>
                </c:pt>
                <c:pt idx="110">
                  <c:v>41951</c:v>
                </c:pt>
                <c:pt idx="111">
                  <c:v>41952</c:v>
                </c:pt>
                <c:pt idx="112">
                  <c:v>41953</c:v>
                </c:pt>
                <c:pt idx="113">
                  <c:v>41954</c:v>
                </c:pt>
                <c:pt idx="114">
                  <c:v>41955</c:v>
                </c:pt>
                <c:pt idx="115">
                  <c:v>41956</c:v>
                </c:pt>
                <c:pt idx="116">
                  <c:v>41957</c:v>
                </c:pt>
                <c:pt idx="117">
                  <c:v>41958</c:v>
                </c:pt>
                <c:pt idx="118">
                  <c:v>41959</c:v>
                </c:pt>
                <c:pt idx="119">
                  <c:v>41960</c:v>
                </c:pt>
                <c:pt idx="120">
                  <c:v>41961</c:v>
                </c:pt>
                <c:pt idx="121">
                  <c:v>41962</c:v>
                </c:pt>
                <c:pt idx="122">
                  <c:v>41963</c:v>
                </c:pt>
                <c:pt idx="123">
                  <c:v>41964</c:v>
                </c:pt>
                <c:pt idx="124">
                  <c:v>41965</c:v>
                </c:pt>
                <c:pt idx="125">
                  <c:v>41966</c:v>
                </c:pt>
                <c:pt idx="126">
                  <c:v>41967</c:v>
                </c:pt>
                <c:pt idx="127">
                  <c:v>41968</c:v>
                </c:pt>
                <c:pt idx="128">
                  <c:v>41969</c:v>
                </c:pt>
                <c:pt idx="129">
                  <c:v>41970</c:v>
                </c:pt>
                <c:pt idx="130">
                  <c:v>41971</c:v>
                </c:pt>
                <c:pt idx="131">
                  <c:v>41974</c:v>
                </c:pt>
              </c:numCache>
            </c:numRef>
          </c:cat>
          <c:val>
            <c:numRef>
              <c:f>'Ark1'!$B$5:$B$136</c:f>
              <c:numCache>
                <c:formatCode>General</c:formatCode>
                <c:ptCount val="132"/>
                <c:pt idx="1">
                  <c:v>18</c:v>
                </c:pt>
                <c:pt idx="2">
                  <c:v>30</c:v>
                </c:pt>
                <c:pt idx="3">
                  <c:v>68</c:v>
                </c:pt>
                <c:pt idx="4">
                  <c:v>44</c:v>
                </c:pt>
                <c:pt idx="5">
                  <c:v>26</c:v>
                </c:pt>
                <c:pt idx="7">
                  <c:v>36</c:v>
                </c:pt>
                <c:pt idx="8">
                  <c:v>22</c:v>
                </c:pt>
                <c:pt idx="9">
                  <c:v>32</c:v>
                </c:pt>
                <c:pt idx="10">
                  <c:v>162</c:v>
                </c:pt>
                <c:pt idx="11">
                  <c:v>63</c:v>
                </c:pt>
                <c:pt idx="12">
                  <c:v>36</c:v>
                </c:pt>
                <c:pt idx="13">
                  <c:v>57</c:v>
                </c:pt>
                <c:pt idx="14">
                  <c:v>176</c:v>
                </c:pt>
                <c:pt idx="15">
                  <c:v>54</c:v>
                </c:pt>
                <c:pt idx="16">
                  <c:v>68</c:v>
                </c:pt>
                <c:pt idx="17">
                  <c:v>185</c:v>
                </c:pt>
                <c:pt idx="18">
                  <c:v>57</c:v>
                </c:pt>
                <c:pt idx="19">
                  <c:v>51</c:v>
                </c:pt>
                <c:pt idx="20">
                  <c:v>39</c:v>
                </c:pt>
                <c:pt idx="21">
                  <c:v>188</c:v>
                </c:pt>
                <c:pt idx="22">
                  <c:v>43</c:v>
                </c:pt>
                <c:pt idx="23">
                  <c:v>50</c:v>
                </c:pt>
                <c:pt idx="24">
                  <c:v>150</c:v>
                </c:pt>
                <c:pt idx="25">
                  <c:v>48</c:v>
                </c:pt>
                <c:pt idx="26">
                  <c:v>40</c:v>
                </c:pt>
                <c:pt idx="27">
                  <c:v>63</c:v>
                </c:pt>
                <c:pt idx="28">
                  <c:v>183</c:v>
                </c:pt>
                <c:pt idx="29">
                  <c:v>47</c:v>
                </c:pt>
                <c:pt idx="30">
                  <c:v>59</c:v>
                </c:pt>
                <c:pt idx="31">
                  <c:v>174</c:v>
                </c:pt>
                <c:pt idx="32">
                  <c:v>44</c:v>
                </c:pt>
                <c:pt idx="33">
                  <c:v>60</c:v>
                </c:pt>
                <c:pt idx="34">
                  <c:v>53</c:v>
                </c:pt>
                <c:pt idx="35">
                  <c:v>220</c:v>
                </c:pt>
                <c:pt idx="36">
                  <c:v>74</c:v>
                </c:pt>
                <c:pt idx="37">
                  <c:v>62</c:v>
                </c:pt>
                <c:pt idx="38">
                  <c:v>178</c:v>
                </c:pt>
                <c:pt idx="39">
                  <c:v>57</c:v>
                </c:pt>
                <c:pt idx="40">
                  <c:v>56</c:v>
                </c:pt>
                <c:pt idx="41">
                  <c:v>61</c:v>
                </c:pt>
                <c:pt idx="42">
                  <c:v>194</c:v>
                </c:pt>
                <c:pt idx="43">
                  <c:v>64</c:v>
                </c:pt>
                <c:pt idx="44">
                  <c:v>81</c:v>
                </c:pt>
                <c:pt idx="45">
                  <c:v>216</c:v>
                </c:pt>
                <c:pt idx="46">
                  <c:v>52</c:v>
                </c:pt>
                <c:pt idx="47">
                  <c:v>57</c:v>
                </c:pt>
                <c:pt idx="48">
                  <c:v>66</c:v>
                </c:pt>
                <c:pt idx="49">
                  <c:v>162</c:v>
                </c:pt>
                <c:pt idx="50">
                  <c:v>44</c:v>
                </c:pt>
                <c:pt idx="51">
                  <c:v>73</c:v>
                </c:pt>
                <c:pt idx="52">
                  <c:v>173</c:v>
                </c:pt>
                <c:pt idx="53">
                  <c:v>54</c:v>
                </c:pt>
                <c:pt idx="54">
                  <c:v>62</c:v>
                </c:pt>
                <c:pt idx="55">
                  <c:v>74</c:v>
                </c:pt>
                <c:pt idx="56">
                  <c:v>165</c:v>
                </c:pt>
                <c:pt idx="57">
                  <c:v>58</c:v>
                </c:pt>
                <c:pt idx="58">
                  <c:v>56</c:v>
                </c:pt>
                <c:pt idx="59">
                  <c:v>156</c:v>
                </c:pt>
                <c:pt idx="60">
                  <c:v>57</c:v>
                </c:pt>
                <c:pt idx="61">
                  <c:v>52</c:v>
                </c:pt>
                <c:pt idx="62">
                  <c:v>58</c:v>
                </c:pt>
                <c:pt idx="63">
                  <c:v>181</c:v>
                </c:pt>
                <c:pt idx="64">
                  <c:v>53</c:v>
                </c:pt>
                <c:pt idx="65">
                  <c:v>119</c:v>
                </c:pt>
                <c:pt idx="66">
                  <c:v>173</c:v>
                </c:pt>
                <c:pt idx="67">
                  <c:v>42</c:v>
                </c:pt>
                <c:pt idx="68">
                  <c:v>51</c:v>
                </c:pt>
                <c:pt idx="69">
                  <c:v>66</c:v>
                </c:pt>
                <c:pt idx="70">
                  <c:v>193</c:v>
                </c:pt>
                <c:pt idx="71">
                  <c:v>73</c:v>
                </c:pt>
                <c:pt idx="72">
                  <c:v>73</c:v>
                </c:pt>
                <c:pt idx="73">
                  <c:v>187</c:v>
                </c:pt>
                <c:pt idx="74">
                  <c:v>48</c:v>
                </c:pt>
                <c:pt idx="75">
                  <c:v>57</c:v>
                </c:pt>
                <c:pt idx="76">
                  <c:v>74</c:v>
                </c:pt>
                <c:pt idx="77">
                  <c:v>207</c:v>
                </c:pt>
                <c:pt idx="78">
                  <c:v>57</c:v>
                </c:pt>
                <c:pt idx="79">
                  <c:v>66</c:v>
                </c:pt>
                <c:pt idx="80">
                  <c:v>164</c:v>
                </c:pt>
                <c:pt idx="81">
                  <c:v>60</c:v>
                </c:pt>
                <c:pt idx="82">
                  <c:v>40</c:v>
                </c:pt>
                <c:pt idx="83">
                  <c:v>63</c:v>
                </c:pt>
                <c:pt idx="84">
                  <c:v>163</c:v>
                </c:pt>
                <c:pt idx="85">
                  <c:v>50</c:v>
                </c:pt>
                <c:pt idx="86">
                  <c:v>63</c:v>
                </c:pt>
                <c:pt idx="87">
                  <c:v>160</c:v>
                </c:pt>
                <c:pt idx="88">
                  <c:v>58</c:v>
                </c:pt>
                <c:pt idx="89">
                  <c:v>38</c:v>
                </c:pt>
                <c:pt idx="90">
                  <c:v>55</c:v>
                </c:pt>
                <c:pt idx="91">
                  <c:v>184</c:v>
                </c:pt>
                <c:pt idx="92">
                  <c:v>55</c:v>
                </c:pt>
                <c:pt idx="93">
                  <c:v>65</c:v>
                </c:pt>
                <c:pt idx="94">
                  <c:v>161</c:v>
                </c:pt>
                <c:pt idx="95">
                  <c:v>58</c:v>
                </c:pt>
                <c:pt idx="96">
                  <c:v>66</c:v>
                </c:pt>
                <c:pt idx="97">
                  <c:v>56</c:v>
                </c:pt>
                <c:pt idx="98">
                  <c:v>181</c:v>
                </c:pt>
                <c:pt idx="99">
                  <c:v>58</c:v>
                </c:pt>
                <c:pt idx="100">
                  <c:v>42</c:v>
                </c:pt>
                <c:pt idx="101">
                  <c:v>176</c:v>
                </c:pt>
                <c:pt idx="102">
                  <c:v>61</c:v>
                </c:pt>
                <c:pt idx="103">
                  <c:v>55</c:v>
                </c:pt>
                <c:pt idx="104">
                  <c:v>56</c:v>
                </c:pt>
                <c:pt idx="105">
                  <c:v>195</c:v>
                </c:pt>
                <c:pt idx="106">
                  <c:v>66</c:v>
                </c:pt>
                <c:pt idx="107">
                  <c:v>66</c:v>
                </c:pt>
                <c:pt idx="108">
                  <c:v>173</c:v>
                </c:pt>
                <c:pt idx="109">
                  <c:v>58</c:v>
                </c:pt>
                <c:pt idx="110">
                  <c:v>60</c:v>
                </c:pt>
                <c:pt idx="111">
                  <c:v>69</c:v>
                </c:pt>
                <c:pt idx="112">
                  <c:v>208</c:v>
                </c:pt>
                <c:pt idx="113">
                  <c:v>68</c:v>
                </c:pt>
                <c:pt idx="114">
                  <c:v>84</c:v>
                </c:pt>
                <c:pt idx="115">
                  <c:v>206</c:v>
                </c:pt>
                <c:pt idx="116">
                  <c:v>61</c:v>
                </c:pt>
                <c:pt idx="117">
                  <c:v>41</c:v>
                </c:pt>
                <c:pt idx="118">
                  <c:v>54</c:v>
                </c:pt>
                <c:pt idx="119">
                  <c:v>196</c:v>
                </c:pt>
                <c:pt idx="120">
                  <c:v>74</c:v>
                </c:pt>
                <c:pt idx="121">
                  <c:v>100</c:v>
                </c:pt>
                <c:pt idx="122">
                  <c:v>264</c:v>
                </c:pt>
                <c:pt idx="123">
                  <c:v>96</c:v>
                </c:pt>
                <c:pt idx="124">
                  <c:v>85</c:v>
                </c:pt>
                <c:pt idx="125">
                  <c:v>93</c:v>
                </c:pt>
                <c:pt idx="126">
                  <c:v>224</c:v>
                </c:pt>
                <c:pt idx="127">
                  <c:v>99</c:v>
                </c:pt>
                <c:pt idx="128">
                  <c:v>126</c:v>
                </c:pt>
                <c:pt idx="129">
                  <c:v>230</c:v>
                </c:pt>
                <c:pt idx="130">
                  <c:v>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651776"/>
        <c:axId val="38658048"/>
      </c:lineChart>
      <c:dateAx>
        <c:axId val="38651776"/>
        <c:scaling>
          <c:orientation val="minMax"/>
          <c:min val="4185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58048"/>
        <c:crosses val="autoZero"/>
        <c:auto val="1"/>
        <c:lblOffset val="100"/>
        <c:baseTimeUnit val="days"/>
        <c:majorUnit val="1"/>
        <c:majorTimeUnit val="months"/>
      </c:dateAx>
      <c:valAx>
        <c:axId val="3865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Visitors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5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ONE STOP - sold bath per day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975117879142359"/>
          <c:y val="0.14889974398536301"/>
          <c:w val="0.8320923239680954"/>
          <c:h val="0.6728408584061089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'Ark1'!$A$5:$A$136</c:f>
              <c:numCache>
                <c:formatCode>m/d/yyyy</c:formatCode>
                <c:ptCount val="132"/>
                <c:pt idx="0">
                  <c:v>41821</c:v>
                </c:pt>
                <c:pt idx="1">
                  <c:v>41842</c:v>
                </c:pt>
                <c:pt idx="2">
                  <c:v>41843</c:v>
                </c:pt>
                <c:pt idx="3">
                  <c:v>41844</c:v>
                </c:pt>
                <c:pt idx="4">
                  <c:v>41845</c:v>
                </c:pt>
                <c:pt idx="5">
                  <c:v>41846</c:v>
                </c:pt>
                <c:pt idx="6">
                  <c:v>41847</c:v>
                </c:pt>
                <c:pt idx="7">
                  <c:v>41848</c:v>
                </c:pt>
                <c:pt idx="8">
                  <c:v>41849</c:v>
                </c:pt>
                <c:pt idx="9">
                  <c:v>41850</c:v>
                </c:pt>
                <c:pt idx="10">
                  <c:v>41851</c:v>
                </c:pt>
                <c:pt idx="11">
                  <c:v>41852</c:v>
                </c:pt>
                <c:pt idx="12">
                  <c:v>41853</c:v>
                </c:pt>
                <c:pt idx="13">
                  <c:v>41854</c:v>
                </c:pt>
                <c:pt idx="14">
                  <c:v>41855</c:v>
                </c:pt>
                <c:pt idx="15">
                  <c:v>41856</c:v>
                </c:pt>
                <c:pt idx="16">
                  <c:v>41857</c:v>
                </c:pt>
                <c:pt idx="17">
                  <c:v>41858</c:v>
                </c:pt>
                <c:pt idx="18">
                  <c:v>41859</c:v>
                </c:pt>
                <c:pt idx="19">
                  <c:v>41860</c:v>
                </c:pt>
                <c:pt idx="20">
                  <c:v>41861</c:v>
                </c:pt>
                <c:pt idx="21">
                  <c:v>41862</c:v>
                </c:pt>
                <c:pt idx="22">
                  <c:v>41863</c:v>
                </c:pt>
                <c:pt idx="23">
                  <c:v>41864</c:v>
                </c:pt>
                <c:pt idx="24">
                  <c:v>41865</c:v>
                </c:pt>
                <c:pt idx="25">
                  <c:v>41866</c:v>
                </c:pt>
                <c:pt idx="26">
                  <c:v>41867</c:v>
                </c:pt>
                <c:pt idx="27">
                  <c:v>41868</c:v>
                </c:pt>
                <c:pt idx="28">
                  <c:v>41869</c:v>
                </c:pt>
                <c:pt idx="29">
                  <c:v>41870</c:v>
                </c:pt>
                <c:pt idx="30">
                  <c:v>41871</c:v>
                </c:pt>
                <c:pt idx="31">
                  <c:v>41872</c:v>
                </c:pt>
                <c:pt idx="32">
                  <c:v>41873</c:v>
                </c:pt>
                <c:pt idx="33">
                  <c:v>41874</c:v>
                </c:pt>
                <c:pt idx="34">
                  <c:v>41875</c:v>
                </c:pt>
                <c:pt idx="35">
                  <c:v>41876</c:v>
                </c:pt>
                <c:pt idx="36">
                  <c:v>41877</c:v>
                </c:pt>
                <c:pt idx="37">
                  <c:v>41878</c:v>
                </c:pt>
                <c:pt idx="38">
                  <c:v>41879</c:v>
                </c:pt>
                <c:pt idx="39">
                  <c:v>41880</c:v>
                </c:pt>
                <c:pt idx="40">
                  <c:v>41881</c:v>
                </c:pt>
                <c:pt idx="41">
                  <c:v>41882</c:v>
                </c:pt>
                <c:pt idx="42">
                  <c:v>41883</c:v>
                </c:pt>
                <c:pt idx="43">
                  <c:v>41884</c:v>
                </c:pt>
                <c:pt idx="44">
                  <c:v>41885</c:v>
                </c:pt>
                <c:pt idx="45">
                  <c:v>41886</c:v>
                </c:pt>
                <c:pt idx="46">
                  <c:v>41887</c:v>
                </c:pt>
                <c:pt idx="47">
                  <c:v>41888</c:v>
                </c:pt>
                <c:pt idx="48">
                  <c:v>41889</c:v>
                </c:pt>
                <c:pt idx="49">
                  <c:v>41890</c:v>
                </c:pt>
                <c:pt idx="50">
                  <c:v>41891</c:v>
                </c:pt>
                <c:pt idx="51">
                  <c:v>41892</c:v>
                </c:pt>
                <c:pt idx="52">
                  <c:v>41893</c:v>
                </c:pt>
                <c:pt idx="53">
                  <c:v>41894</c:v>
                </c:pt>
                <c:pt idx="54">
                  <c:v>41895</c:v>
                </c:pt>
                <c:pt idx="55">
                  <c:v>41896</c:v>
                </c:pt>
                <c:pt idx="56">
                  <c:v>41897</c:v>
                </c:pt>
                <c:pt idx="57">
                  <c:v>41898</c:v>
                </c:pt>
                <c:pt idx="58">
                  <c:v>41899</c:v>
                </c:pt>
                <c:pt idx="59">
                  <c:v>41900</c:v>
                </c:pt>
                <c:pt idx="60">
                  <c:v>41901</c:v>
                </c:pt>
                <c:pt idx="61">
                  <c:v>41902</c:v>
                </c:pt>
                <c:pt idx="62">
                  <c:v>41903</c:v>
                </c:pt>
                <c:pt idx="63">
                  <c:v>41904</c:v>
                </c:pt>
                <c:pt idx="64">
                  <c:v>41905</c:v>
                </c:pt>
                <c:pt idx="65">
                  <c:v>41906</c:v>
                </c:pt>
                <c:pt idx="66">
                  <c:v>41907</c:v>
                </c:pt>
                <c:pt idx="67">
                  <c:v>41908</c:v>
                </c:pt>
                <c:pt idx="68">
                  <c:v>41909</c:v>
                </c:pt>
                <c:pt idx="69">
                  <c:v>41910</c:v>
                </c:pt>
                <c:pt idx="70">
                  <c:v>41911</c:v>
                </c:pt>
                <c:pt idx="71">
                  <c:v>41912</c:v>
                </c:pt>
                <c:pt idx="72">
                  <c:v>41913</c:v>
                </c:pt>
                <c:pt idx="73">
                  <c:v>41914</c:v>
                </c:pt>
                <c:pt idx="74">
                  <c:v>41915</c:v>
                </c:pt>
                <c:pt idx="75">
                  <c:v>41916</c:v>
                </c:pt>
                <c:pt idx="76">
                  <c:v>41917</c:v>
                </c:pt>
                <c:pt idx="77">
                  <c:v>41918</c:v>
                </c:pt>
                <c:pt idx="78">
                  <c:v>41919</c:v>
                </c:pt>
                <c:pt idx="79">
                  <c:v>41920</c:v>
                </c:pt>
                <c:pt idx="80">
                  <c:v>41921</c:v>
                </c:pt>
                <c:pt idx="81">
                  <c:v>41922</c:v>
                </c:pt>
                <c:pt idx="82">
                  <c:v>41923</c:v>
                </c:pt>
                <c:pt idx="83">
                  <c:v>41924</c:v>
                </c:pt>
                <c:pt idx="84">
                  <c:v>41925</c:v>
                </c:pt>
                <c:pt idx="85">
                  <c:v>41926</c:v>
                </c:pt>
                <c:pt idx="86">
                  <c:v>41927</c:v>
                </c:pt>
                <c:pt idx="87">
                  <c:v>41928</c:v>
                </c:pt>
                <c:pt idx="88">
                  <c:v>41929</c:v>
                </c:pt>
                <c:pt idx="89">
                  <c:v>41930</c:v>
                </c:pt>
                <c:pt idx="90">
                  <c:v>41931</c:v>
                </c:pt>
                <c:pt idx="91">
                  <c:v>41932</c:v>
                </c:pt>
                <c:pt idx="92">
                  <c:v>41933</c:v>
                </c:pt>
                <c:pt idx="93">
                  <c:v>41934</c:v>
                </c:pt>
                <c:pt idx="94">
                  <c:v>41935</c:v>
                </c:pt>
                <c:pt idx="95">
                  <c:v>41936</c:v>
                </c:pt>
                <c:pt idx="96">
                  <c:v>41937</c:v>
                </c:pt>
                <c:pt idx="97">
                  <c:v>41938</c:v>
                </c:pt>
                <c:pt idx="98">
                  <c:v>41939</c:v>
                </c:pt>
                <c:pt idx="99">
                  <c:v>41940</c:v>
                </c:pt>
                <c:pt idx="100">
                  <c:v>41941</c:v>
                </c:pt>
                <c:pt idx="101">
                  <c:v>41942</c:v>
                </c:pt>
                <c:pt idx="102">
                  <c:v>41943</c:v>
                </c:pt>
                <c:pt idx="103">
                  <c:v>41944</c:v>
                </c:pt>
                <c:pt idx="104">
                  <c:v>41945</c:v>
                </c:pt>
                <c:pt idx="105">
                  <c:v>41946</c:v>
                </c:pt>
                <c:pt idx="106">
                  <c:v>41947</c:v>
                </c:pt>
                <c:pt idx="107">
                  <c:v>41948</c:v>
                </c:pt>
                <c:pt idx="108">
                  <c:v>41949</c:v>
                </c:pt>
                <c:pt idx="109">
                  <c:v>41950</c:v>
                </c:pt>
                <c:pt idx="110">
                  <c:v>41951</c:v>
                </c:pt>
                <c:pt idx="111">
                  <c:v>41952</c:v>
                </c:pt>
                <c:pt idx="112">
                  <c:v>41953</c:v>
                </c:pt>
                <c:pt idx="113">
                  <c:v>41954</c:v>
                </c:pt>
                <c:pt idx="114">
                  <c:v>41955</c:v>
                </c:pt>
                <c:pt idx="115">
                  <c:v>41956</c:v>
                </c:pt>
                <c:pt idx="116">
                  <c:v>41957</c:v>
                </c:pt>
                <c:pt idx="117">
                  <c:v>41958</c:v>
                </c:pt>
                <c:pt idx="118">
                  <c:v>41959</c:v>
                </c:pt>
                <c:pt idx="119">
                  <c:v>41960</c:v>
                </c:pt>
                <c:pt idx="120">
                  <c:v>41961</c:v>
                </c:pt>
                <c:pt idx="121">
                  <c:v>41962</c:v>
                </c:pt>
                <c:pt idx="122">
                  <c:v>41963</c:v>
                </c:pt>
                <c:pt idx="123">
                  <c:v>41964</c:v>
                </c:pt>
                <c:pt idx="124">
                  <c:v>41965</c:v>
                </c:pt>
                <c:pt idx="125">
                  <c:v>41966</c:v>
                </c:pt>
                <c:pt idx="126">
                  <c:v>41967</c:v>
                </c:pt>
                <c:pt idx="127">
                  <c:v>41968</c:v>
                </c:pt>
                <c:pt idx="128">
                  <c:v>41969</c:v>
                </c:pt>
                <c:pt idx="129">
                  <c:v>41970</c:v>
                </c:pt>
                <c:pt idx="130">
                  <c:v>41971</c:v>
                </c:pt>
                <c:pt idx="131">
                  <c:v>41974</c:v>
                </c:pt>
              </c:numCache>
            </c:numRef>
          </c:cat>
          <c:val>
            <c:numRef>
              <c:f>'Ark1'!$C$5:$C$136</c:f>
              <c:numCache>
                <c:formatCode>General</c:formatCode>
                <c:ptCount val="132"/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  <c:pt idx="7">
                  <c:v>6</c:v>
                </c:pt>
                <c:pt idx="8">
                  <c:v>3</c:v>
                </c:pt>
                <c:pt idx="10">
                  <c:v>18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8</c:v>
                </c:pt>
                <c:pt idx="16">
                  <c:v>1</c:v>
                </c:pt>
                <c:pt idx="17">
                  <c:v>9</c:v>
                </c:pt>
                <c:pt idx="18">
                  <c:v>1</c:v>
                </c:pt>
                <c:pt idx="19">
                  <c:v>0</c:v>
                </c:pt>
                <c:pt idx="20">
                  <c:v>2</c:v>
                </c:pt>
                <c:pt idx="21">
                  <c:v>15</c:v>
                </c:pt>
                <c:pt idx="22">
                  <c:v>1</c:v>
                </c:pt>
                <c:pt idx="23">
                  <c:v>1</c:v>
                </c:pt>
                <c:pt idx="24">
                  <c:v>13</c:v>
                </c:pt>
                <c:pt idx="25">
                  <c:v>1</c:v>
                </c:pt>
                <c:pt idx="26">
                  <c:v>1</c:v>
                </c:pt>
                <c:pt idx="27">
                  <c:v>4</c:v>
                </c:pt>
                <c:pt idx="28">
                  <c:v>8</c:v>
                </c:pt>
                <c:pt idx="29">
                  <c:v>1</c:v>
                </c:pt>
                <c:pt idx="30">
                  <c:v>3</c:v>
                </c:pt>
                <c:pt idx="31">
                  <c:v>9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12</c:v>
                </c:pt>
                <c:pt idx="36">
                  <c:v>1</c:v>
                </c:pt>
                <c:pt idx="37">
                  <c:v>2</c:v>
                </c:pt>
                <c:pt idx="38">
                  <c:v>11</c:v>
                </c:pt>
                <c:pt idx="39">
                  <c:v>10</c:v>
                </c:pt>
                <c:pt idx="40">
                  <c:v>1</c:v>
                </c:pt>
                <c:pt idx="41">
                  <c:v>1</c:v>
                </c:pt>
                <c:pt idx="42">
                  <c:v>4</c:v>
                </c:pt>
                <c:pt idx="43">
                  <c:v>1</c:v>
                </c:pt>
                <c:pt idx="44">
                  <c:v>0</c:v>
                </c:pt>
                <c:pt idx="45">
                  <c:v>10</c:v>
                </c:pt>
                <c:pt idx="46">
                  <c:v>0</c:v>
                </c:pt>
                <c:pt idx="47">
                  <c:v>2</c:v>
                </c:pt>
                <c:pt idx="48">
                  <c:v>4</c:v>
                </c:pt>
                <c:pt idx="49">
                  <c:v>9</c:v>
                </c:pt>
                <c:pt idx="50">
                  <c:v>3</c:v>
                </c:pt>
                <c:pt idx="51">
                  <c:v>1</c:v>
                </c:pt>
                <c:pt idx="52">
                  <c:v>16</c:v>
                </c:pt>
                <c:pt idx="53">
                  <c:v>5</c:v>
                </c:pt>
                <c:pt idx="54">
                  <c:v>6</c:v>
                </c:pt>
                <c:pt idx="55">
                  <c:v>4</c:v>
                </c:pt>
                <c:pt idx="56">
                  <c:v>7</c:v>
                </c:pt>
                <c:pt idx="57">
                  <c:v>1</c:v>
                </c:pt>
                <c:pt idx="58">
                  <c:v>5</c:v>
                </c:pt>
                <c:pt idx="59">
                  <c:v>6</c:v>
                </c:pt>
                <c:pt idx="60">
                  <c:v>3</c:v>
                </c:pt>
                <c:pt idx="61">
                  <c:v>3</c:v>
                </c:pt>
                <c:pt idx="62">
                  <c:v>9</c:v>
                </c:pt>
                <c:pt idx="63">
                  <c:v>10</c:v>
                </c:pt>
                <c:pt idx="64">
                  <c:v>3</c:v>
                </c:pt>
                <c:pt idx="65">
                  <c:v>7</c:v>
                </c:pt>
                <c:pt idx="66">
                  <c:v>15</c:v>
                </c:pt>
                <c:pt idx="67">
                  <c:v>4</c:v>
                </c:pt>
                <c:pt idx="68">
                  <c:v>3</c:v>
                </c:pt>
                <c:pt idx="69">
                  <c:v>5</c:v>
                </c:pt>
                <c:pt idx="70">
                  <c:v>10</c:v>
                </c:pt>
                <c:pt idx="71">
                  <c:v>2</c:v>
                </c:pt>
                <c:pt idx="72">
                  <c:v>3</c:v>
                </c:pt>
                <c:pt idx="73">
                  <c:v>4</c:v>
                </c:pt>
                <c:pt idx="74">
                  <c:v>1</c:v>
                </c:pt>
                <c:pt idx="75">
                  <c:v>3</c:v>
                </c:pt>
                <c:pt idx="76">
                  <c:v>2</c:v>
                </c:pt>
                <c:pt idx="77">
                  <c:v>8</c:v>
                </c:pt>
                <c:pt idx="78">
                  <c:v>1</c:v>
                </c:pt>
                <c:pt idx="79">
                  <c:v>4</c:v>
                </c:pt>
                <c:pt idx="80">
                  <c:v>10</c:v>
                </c:pt>
                <c:pt idx="81">
                  <c:v>6</c:v>
                </c:pt>
                <c:pt idx="82">
                  <c:v>1</c:v>
                </c:pt>
                <c:pt idx="83">
                  <c:v>5</c:v>
                </c:pt>
                <c:pt idx="84">
                  <c:v>10</c:v>
                </c:pt>
                <c:pt idx="85">
                  <c:v>0</c:v>
                </c:pt>
                <c:pt idx="86">
                  <c:v>3</c:v>
                </c:pt>
                <c:pt idx="87">
                  <c:v>11</c:v>
                </c:pt>
                <c:pt idx="88">
                  <c:v>2</c:v>
                </c:pt>
                <c:pt idx="89">
                  <c:v>4</c:v>
                </c:pt>
                <c:pt idx="90">
                  <c:v>7</c:v>
                </c:pt>
                <c:pt idx="91">
                  <c:v>6</c:v>
                </c:pt>
                <c:pt idx="92">
                  <c:v>2</c:v>
                </c:pt>
                <c:pt idx="93">
                  <c:v>2</c:v>
                </c:pt>
                <c:pt idx="94">
                  <c:v>3</c:v>
                </c:pt>
                <c:pt idx="95">
                  <c:v>1</c:v>
                </c:pt>
                <c:pt idx="96">
                  <c:v>0</c:v>
                </c:pt>
                <c:pt idx="97">
                  <c:v>2</c:v>
                </c:pt>
                <c:pt idx="98">
                  <c:v>12</c:v>
                </c:pt>
                <c:pt idx="99">
                  <c:v>2</c:v>
                </c:pt>
                <c:pt idx="100">
                  <c:v>2</c:v>
                </c:pt>
                <c:pt idx="101">
                  <c:v>3</c:v>
                </c:pt>
                <c:pt idx="102">
                  <c:v>2</c:v>
                </c:pt>
                <c:pt idx="103">
                  <c:v>1</c:v>
                </c:pt>
                <c:pt idx="104">
                  <c:v>0</c:v>
                </c:pt>
                <c:pt idx="105">
                  <c:v>7</c:v>
                </c:pt>
                <c:pt idx="106">
                  <c:v>1</c:v>
                </c:pt>
                <c:pt idx="107">
                  <c:v>3</c:v>
                </c:pt>
                <c:pt idx="108">
                  <c:v>13</c:v>
                </c:pt>
                <c:pt idx="109">
                  <c:v>2</c:v>
                </c:pt>
                <c:pt idx="110">
                  <c:v>0</c:v>
                </c:pt>
                <c:pt idx="111">
                  <c:v>1</c:v>
                </c:pt>
                <c:pt idx="112">
                  <c:v>8</c:v>
                </c:pt>
                <c:pt idx="113">
                  <c:v>2</c:v>
                </c:pt>
                <c:pt idx="114">
                  <c:v>2</c:v>
                </c:pt>
                <c:pt idx="115">
                  <c:v>11</c:v>
                </c:pt>
                <c:pt idx="116">
                  <c:v>0</c:v>
                </c:pt>
                <c:pt idx="117">
                  <c:v>2</c:v>
                </c:pt>
                <c:pt idx="118">
                  <c:v>3</c:v>
                </c:pt>
                <c:pt idx="119">
                  <c:v>11</c:v>
                </c:pt>
                <c:pt idx="120">
                  <c:v>0</c:v>
                </c:pt>
                <c:pt idx="121">
                  <c:v>0</c:v>
                </c:pt>
                <c:pt idx="122">
                  <c:v>7</c:v>
                </c:pt>
                <c:pt idx="123">
                  <c:v>2</c:v>
                </c:pt>
                <c:pt idx="124">
                  <c:v>2</c:v>
                </c:pt>
                <c:pt idx="125">
                  <c:v>4</c:v>
                </c:pt>
                <c:pt idx="126">
                  <c:v>8</c:v>
                </c:pt>
                <c:pt idx="127">
                  <c:v>0</c:v>
                </c:pt>
                <c:pt idx="128">
                  <c:v>2</c:v>
                </c:pt>
                <c:pt idx="129">
                  <c:v>8</c:v>
                </c:pt>
                <c:pt idx="130">
                  <c:v>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83072"/>
        <c:axId val="38484992"/>
      </c:lineChart>
      <c:dateAx>
        <c:axId val="38483072"/>
        <c:scaling>
          <c:orientation val="minMax"/>
          <c:min val="4185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4992"/>
        <c:crosses val="autoZero"/>
        <c:auto val="1"/>
        <c:lblOffset val="100"/>
        <c:baseTimeUnit val="days"/>
      </c:dateAx>
      <c:valAx>
        <c:axId val="3848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Bath</a:t>
                </a:r>
                <a:r>
                  <a:rPr lang="en-US" baseline="0"/>
                  <a:t> 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ONE STOP - sold jarricans per day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975117879142359"/>
          <c:y val="0.14889974398536301"/>
          <c:w val="0.8320923239680954"/>
          <c:h val="0.6728408584061089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'Ark1'!$A$5:$A$136</c:f>
              <c:numCache>
                <c:formatCode>m/d/yyyy</c:formatCode>
                <c:ptCount val="132"/>
                <c:pt idx="0">
                  <c:v>41821</c:v>
                </c:pt>
                <c:pt idx="1">
                  <c:v>41842</c:v>
                </c:pt>
                <c:pt idx="2">
                  <c:v>41843</c:v>
                </c:pt>
                <c:pt idx="3">
                  <c:v>41844</c:v>
                </c:pt>
                <c:pt idx="4">
                  <c:v>41845</c:v>
                </c:pt>
                <c:pt idx="5">
                  <c:v>41846</c:v>
                </c:pt>
                <c:pt idx="6">
                  <c:v>41847</c:v>
                </c:pt>
                <c:pt idx="7">
                  <c:v>41848</c:v>
                </c:pt>
                <c:pt idx="8">
                  <c:v>41849</c:v>
                </c:pt>
                <c:pt idx="9">
                  <c:v>41850</c:v>
                </c:pt>
                <c:pt idx="10">
                  <c:v>41851</c:v>
                </c:pt>
                <c:pt idx="11">
                  <c:v>41852</c:v>
                </c:pt>
                <c:pt idx="12">
                  <c:v>41853</c:v>
                </c:pt>
                <c:pt idx="13">
                  <c:v>41854</c:v>
                </c:pt>
                <c:pt idx="14">
                  <c:v>41855</c:v>
                </c:pt>
                <c:pt idx="15">
                  <c:v>41856</c:v>
                </c:pt>
                <c:pt idx="16">
                  <c:v>41857</c:v>
                </c:pt>
                <c:pt idx="17">
                  <c:v>41858</c:v>
                </c:pt>
                <c:pt idx="18">
                  <c:v>41859</c:v>
                </c:pt>
                <c:pt idx="19">
                  <c:v>41860</c:v>
                </c:pt>
                <c:pt idx="20">
                  <c:v>41861</c:v>
                </c:pt>
                <c:pt idx="21">
                  <c:v>41862</c:v>
                </c:pt>
                <c:pt idx="22">
                  <c:v>41863</c:v>
                </c:pt>
                <c:pt idx="23">
                  <c:v>41864</c:v>
                </c:pt>
                <c:pt idx="24">
                  <c:v>41865</c:v>
                </c:pt>
                <c:pt idx="25">
                  <c:v>41866</c:v>
                </c:pt>
                <c:pt idx="26">
                  <c:v>41867</c:v>
                </c:pt>
                <c:pt idx="27">
                  <c:v>41868</c:v>
                </c:pt>
                <c:pt idx="28">
                  <c:v>41869</c:v>
                </c:pt>
                <c:pt idx="29">
                  <c:v>41870</c:v>
                </c:pt>
                <c:pt idx="30">
                  <c:v>41871</c:v>
                </c:pt>
                <c:pt idx="31">
                  <c:v>41872</c:v>
                </c:pt>
                <c:pt idx="32">
                  <c:v>41873</c:v>
                </c:pt>
                <c:pt idx="33">
                  <c:v>41874</c:v>
                </c:pt>
                <c:pt idx="34">
                  <c:v>41875</c:v>
                </c:pt>
                <c:pt idx="35">
                  <c:v>41876</c:v>
                </c:pt>
                <c:pt idx="36">
                  <c:v>41877</c:v>
                </c:pt>
                <c:pt idx="37">
                  <c:v>41878</c:v>
                </c:pt>
                <c:pt idx="38">
                  <c:v>41879</c:v>
                </c:pt>
                <c:pt idx="39">
                  <c:v>41880</c:v>
                </c:pt>
                <c:pt idx="40">
                  <c:v>41881</c:v>
                </c:pt>
                <c:pt idx="41">
                  <c:v>41882</c:v>
                </c:pt>
                <c:pt idx="42">
                  <c:v>41883</c:v>
                </c:pt>
                <c:pt idx="43">
                  <c:v>41884</c:v>
                </c:pt>
                <c:pt idx="44">
                  <c:v>41885</c:v>
                </c:pt>
                <c:pt idx="45">
                  <c:v>41886</c:v>
                </c:pt>
                <c:pt idx="46">
                  <c:v>41887</c:v>
                </c:pt>
                <c:pt idx="47">
                  <c:v>41888</c:v>
                </c:pt>
                <c:pt idx="48">
                  <c:v>41889</c:v>
                </c:pt>
                <c:pt idx="49">
                  <c:v>41890</c:v>
                </c:pt>
                <c:pt idx="50">
                  <c:v>41891</c:v>
                </c:pt>
                <c:pt idx="51">
                  <c:v>41892</c:v>
                </c:pt>
                <c:pt idx="52">
                  <c:v>41893</c:v>
                </c:pt>
                <c:pt idx="53">
                  <c:v>41894</c:v>
                </c:pt>
                <c:pt idx="54">
                  <c:v>41895</c:v>
                </c:pt>
                <c:pt idx="55">
                  <c:v>41896</c:v>
                </c:pt>
                <c:pt idx="56">
                  <c:v>41897</c:v>
                </c:pt>
                <c:pt idx="57">
                  <c:v>41898</c:v>
                </c:pt>
                <c:pt idx="58">
                  <c:v>41899</c:v>
                </c:pt>
                <c:pt idx="59">
                  <c:v>41900</c:v>
                </c:pt>
                <c:pt idx="60">
                  <c:v>41901</c:v>
                </c:pt>
                <c:pt idx="61">
                  <c:v>41902</c:v>
                </c:pt>
                <c:pt idx="62">
                  <c:v>41903</c:v>
                </c:pt>
                <c:pt idx="63">
                  <c:v>41904</c:v>
                </c:pt>
                <c:pt idx="64">
                  <c:v>41905</c:v>
                </c:pt>
                <c:pt idx="65">
                  <c:v>41906</c:v>
                </c:pt>
                <c:pt idx="66">
                  <c:v>41907</c:v>
                </c:pt>
                <c:pt idx="67">
                  <c:v>41908</c:v>
                </c:pt>
                <c:pt idx="68">
                  <c:v>41909</c:v>
                </c:pt>
                <c:pt idx="69">
                  <c:v>41910</c:v>
                </c:pt>
                <c:pt idx="70">
                  <c:v>41911</c:v>
                </c:pt>
                <c:pt idx="71">
                  <c:v>41912</c:v>
                </c:pt>
                <c:pt idx="72">
                  <c:v>41913</c:v>
                </c:pt>
                <c:pt idx="73">
                  <c:v>41914</c:v>
                </c:pt>
                <c:pt idx="74">
                  <c:v>41915</c:v>
                </c:pt>
                <c:pt idx="75">
                  <c:v>41916</c:v>
                </c:pt>
                <c:pt idx="76">
                  <c:v>41917</c:v>
                </c:pt>
                <c:pt idx="77">
                  <c:v>41918</c:v>
                </c:pt>
                <c:pt idx="78">
                  <c:v>41919</c:v>
                </c:pt>
                <c:pt idx="79">
                  <c:v>41920</c:v>
                </c:pt>
                <c:pt idx="80">
                  <c:v>41921</c:v>
                </c:pt>
                <c:pt idx="81">
                  <c:v>41922</c:v>
                </c:pt>
                <c:pt idx="82">
                  <c:v>41923</c:v>
                </c:pt>
                <c:pt idx="83">
                  <c:v>41924</c:v>
                </c:pt>
                <c:pt idx="84">
                  <c:v>41925</c:v>
                </c:pt>
                <c:pt idx="85">
                  <c:v>41926</c:v>
                </c:pt>
                <c:pt idx="86">
                  <c:v>41927</c:v>
                </c:pt>
                <c:pt idx="87">
                  <c:v>41928</c:v>
                </c:pt>
                <c:pt idx="88">
                  <c:v>41929</c:v>
                </c:pt>
                <c:pt idx="89">
                  <c:v>41930</c:v>
                </c:pt>
                <c:pt idx="90">
                  <c:v>41931</c:v>
                </c:pt>
                <c:pt idx="91">
                  <c:v>41932</c:v>
                </c:pt>
                <c:pt idx="92">
                  <c:v>41933</c:v>
                </c:pt>
                <c:pt idx="93">
                  <c:v>41934</c:v>
                </c:pt>
                <c:pt idx="94">
                  <c:v>41935</c:v>
                </c:pt>
                <c:pt idx="95">
                  <c:v>41936</c:v>
                </c:pt>
                <c:pt idx="96">
                  <c:v>41937</c:v>
                </c:pt>
                <c:pt idx="97">
                  <c:v>41938</c:v>
                </c:pt>
                <c:pt idx="98">
                  <c:v>41939</c:v>
                </c:pt>
                <c:pt idx="99">
                  <c:v>41940</c:v>
                </c:pt>
                <c:pt idx="100">
                  <c:v>41941</c:v>
                </c:pt>
                <c:pt idx="101">
                  <c:v>41942</c:v>
                </c:pt>
                <c:pt idx="102">
                  <c:v>41943</c:v>
                </c:pt>
                <c:pt idx="103">
                  <c:v>41944</c:v>
                </c:pt>
                <c:pt idx="104">
                  <c:v>41945</c:v>
                </c:pt>
                <c:pt idx="105">
                  <c:v>41946</c:v>
                </c:pt>
                <c:pt idx="106">
                  <c:v>41947</c:v>
                </c:pt>
                <c:pt idx="107">
                  <c:v>41948</c:v>
                </c:pt>
                <c:pt idx="108">
                  <c:v>41949</c:v>
                </c:pt>
                <c:pt idx="109">
                  <c:v>41950</c:v>
                </c:pt>
                <c:pt idx="110">
                  <c:v>41951</c:v>
                </c:pt>
                <c:pt idx="111">
                  <c:v>41952</c:v>
                </c:pt>
                <c:pt idx="112">
                  <c:v>41953</c:v>
                </c:pt>
                <c:pt idx="113">
                  <c:v>41954</c:v>
                </c:pt>
                <c:pt idx="114">
                  <c:v>41955</c:v>
                </c:pt>
                <c:pt idx="115">
                  <c:v>41956</c:v>
                </c:pt>
                <c:pt idx="116">
                  <c:v>41957</c:v>
                </c:pt>
                <c:pt idx="117">
                  <c:v>41958</c:v>
                </c:pt>
                <c:pt idx="118">
                  <c:v>41959</c:v>
                </c:pt>
                <c:pt idx="119">
                  <c:v>41960</c:v>
                </c:pt>
                <c:pt idx="120">
                  <c:v>41961</c:v>
                </c:pt>
                <c:pt idx="121">
                  <c:v>41962</c:v>
                </c:pt>
                <c:pt idx="122">
                  <c:v>41963</c:v>
                </c:pt>
                <c:pt idx="123">
                  <c:v>41964</c:v>
                </c:pt>
                <c:pt idx="124">
                  <c:v>41965</c:v>
                </c:pt>
                <c:pt idx="125">
                  <c:v>41966</c:v>
                </c:pt>
                <c:pt idx="126">
                  <c:v>41967</c:v>
                </c:pt>
                <c:pt idx="127">
                  <c:v>41968</c:v>
                </c:pt>
                <c:pt idx="128">
                  <c:v>41969</c:v>
                </c:pt>
                <c:pt idx="129">
                  <c:v>41970</c:v>
                </c:pt>
                <c:pt idx="130">
                  <c:v>41971</c:v>
                </c:pt>
                <c:pt idx="131">
                  <c:v>41974</c:v>
                </c:pt>
              </c:numCache>
            </c:numRef>
          </c:cat>
          <c:val>
            <c:numRef>
              <c:f>'Ark1'!$D$5:$D$136</c:f>
              <c:numCache>
                <c:formatCode>General</c:formatCode>
                <c:ptCount val="132"/>
                <c:pt idx="1">
                  <c:v>5</c:v>
                </c:pt>
                <c:pt idx="2">
                  <c:v>2</c:v>
                </c:pt>
                <c:pt idx="3">
                  <c:v>4</c:v>
                </c:pt>
                <c:pt idx="4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15</c:v>
                </c:pt>
                <c:pt idx="10">
                  <c:v>11</c:v>
                </c:pt>
                <c:pt idx="11">
                  <c:v>6</c:v>
                </c:pt>
                <c:pt idx="12">
                  <c:v>11</c:v>
                </c:pt>
                <c:pt idx="13">
                  <c:v>9</c:v>
                </c:pt>
                <c:pt idx="14">
                  <c:v>5</c:v>
                </c:pt>
                <c:pt idx="15">
                  <c:v>10</c:v>
                </c:pt>
                <c:pt idx="16">
                  <c:v>26</c:v>
                </c:pt>
                <c:pt idx="17">
                  <c:v>23</c:v>
                </c:pt>
                <c:pt idx="18">
                  <c:v>20</c:v>
                </c:pt>
                <c:pt idx="19">
                  <c:v>21</c:v>
                </c:pt>
                <c:pt idx="20">
                  <c:v>13</c:v>
                </c:pt>
                <c:pt idx="21">
                  <c:v>17</c:v>
                </c:pt>
                <c:pt idx="22">
                  <c:v>17</c:v>
                </c:pt>
                <c:pt idx="23">
                  <c:v>23</c:v>
                </c:pt>
                <c:pt idx="24">
                  <c:v>24</c:v>
                </c:pt>
                <c:pt idx="25">
                  <c:v>15</c:v>
                </c:pt>
                <c:pt idx="26">
                  <c:v>23</c:v>
                </c:pt>
                <c:pt idx="27">
                  <c:v>26</c:v>
                </c:pt>
                <c:pt idx="28">
                  <c:v>17</c:v>
                </c:pt>
                <c:pt idx="29">
                  <c:v>18</c:v>
                </c:pt>
                <c:pt idx="30">
                  <c:v>29</c:v>
                </c:pt>
                <c:pt idx="31">
                  <c:v>29</c:v>
                </c:pt>
                <c:pt idx="32">
                  <c:v>33</c:v>
                </c:pt>
                <c:pt idx="33">
                  <c:v>13</c:v>
                </c:pt>
                <c:pt idx="34">
                  <c:v>13</c:v>
                </c:pt>
                <c:pt idx="35">
                  <c:v>16</c:v>
                </c:pt>
                <c:pt idx="36">
                  <c:v>20</c:v>
                </c:pt>
                <c:pt idx="37">
                  <c:v>27</c:v>
                </c:pt>
                <c:pt idx="38">
                  <c:v>31</c:v>
                </c:pt>
                <c:pt idx="39">
                  <c:v>25</c:v>
                </c:pt>
                <c:pt idx="40">
                  <c:v>18</c:v>
                </c:pt>
                <c:pt idx="41">
                  <c:v>17</c:v>
                </c:pt>
                <c:pt idx="42">
                  <c:v>22</c:v>
                </c:pt>
                <c:pt idx="43">
                  <c:v>18</c:v>
                </c:pt>
                <c:pt idx="44">
                  <c:v>23</c:v>
                </c:pt>
                <c:pt idx="45">
                  <c:v>27</c:v>
                </c:pt>
                <c:pt idx="46">
                  <c:v>18</c:v>
                </c:pt>
                <c:pt idx="47">
                  <c:v>20</c:v>
                </c:pt>
                <c:pt idx="48">
                  <c:v>86</c:v>
                </c:pt>
                <c:pt idx="49">
                  <c:v>36</c:v>
                </c:pt>
                <c:pt idx="50">
                  <c:v>0</c:v>
                </c:pt>
                <c:pt idx="51">
                  <c:v>26</c:v>
                </c:pt>
                <c:pt idx="52">
                  <c:v>39</c:v>
                </c:pt>
                <c:pt idx="53">
                  <c:v>24</c:v>
                </c:pt>
                <c:pt idx="54">
                  <c:v>20</c:v>
                </c:pt>
                <c:pt idx="55">
                  <c:v>29</c:v>
                </c:pt>
                <c:pt idx="56">
                  <c:v>15</c:v>
                </c:pt>
                <c:pt idx="57">
                  <c:v>39</c:v>
                </c:pt>
                <c:pt idx="58">
                  <c:v>34</c:v>
                </c:pt>
                <c:pt idx="59">
                  <c:v>35</c:v>
                </c:pt>
                <c:pt idx="60">
                  <c:v>23</c:v>
                </c:pt>
                <c:pt idx="61">
                  <c:v>32</c:v>
                </c:pt>
                <c:pt idx="62">
                  <c:v>22</c:v>
                </c:pt>
                <c:pt idx="63">
                  <c:v>32</c:v>
                </c:pt>
                <c:pt idx="64">
                  <c:v>28</c:v>
                </c:pt>
                <c:pt idx="65">
                  <c:v>31</c:v>
                </c:pt>
                <c:pt idx="66">
                  <c:v>38</c:v>
                </c:pt>
                <c:pt idx="67">
                  <c:v>30</c:v>
                </c:pt>
                <c:pt idx="68">
                  <c:v>24</c:v>
                </c:pt>
                <c:pt idx="69">
                  <c:v>31</c:v>
                </c:pt>
                <c:pt idx="70">
                  <c:v>34</c:v>
                </c:pt>
                <c:pt idx="71">
                  <c:v>45</c:v>
                </c:pt>
                <c:pt idx="72">
                  <c:v>39</c:v>
                </c:pt>
                <c:pt idx="73">
                  <c:v>29</c:v>
                </c:pt>
                <c:pt idx="74">
                  <c:v>40</c:v>
                </c:pt>
                <c:pt idx="75">
                  <c:v>30</c:v>
                </c:pt>
                <c:pt idx="76">
                  <c:v>45</c:v>
                </c:pt>
                <c:pt idx="77">
                  <c:v>44</c:v>
                </c:pt>
                <c:pt idx="78">
                  <c:v>41</c:v>
                </c:pt>
                <c:pt idx="79">
                  <c:v>32</c:v>
                </c:pt>
                <c:pt idx="80">
                  <c:v>49</c:v>
                </c:pt>
                <c:pt idx="81">
                  <c:v>42</c:v>
                </c:pt>
                <c:pt idx="82">
                  <c:v>39</c:v>
                </c:pt>
                <c:pt idx="83">
                  <c:v>40</c:v>
                </c:pt>
                <c:pt idx="84">
                  <c:v>52</c:v>
                </c:pt>
                <c:pt idx="85">
                  <c:v>36</c:v>
                </c:pt>
                <c:pt idx="86">
                  <c:v>71</c:v>
                </c:pt>
                <c:pt idx="87">
                  <c:v>36</c:v>
                </c:pt>
                <c:pt idx="88">
                  <c:v>56</c:v>
                </c:pt>
                <c:pt idx="89">
                  <c:v>68</c:v>
                </c:pt>
                <c:pt idx="90">
                  <c:v>63</c:v>
                </c:pt>
                <c:pt idx="91">
                  <c:v>45</c:v>
                </c:pt>
                <c:pt idx="92">
                  <c:v>39</c:v>
                </c:pt>
                <c:pt idx="93">
                  <c:v>36</c:v>
                </c:pt>
                <c:pt idx="94">
                  <c:v>46</c:v>
                </c:pt>
                <c:pt idx="95">
                  <c:v>31</c:v>
                </c:pt>
                <c:pt idx="96">
                  <c:v>22</c:v>
                </c:pt>
                <c:pt idx="97">
                  <c:v>52</c:v>
                </c:pt>
                <c:pt idx="98">
                  <c:v>57</c:v>
                </c:pt>
                <c:pt idx="99">
                  <c:v>37</c:v>
                </c:pt>
                <c:pt idx="100">
                  <c:v>45</c:v>
                </c:pt>
                <c:pt idx="101">
                  <c:v>43</c:v>
                </c:pt>
                <c:pt idx="102">
                  <c:v>31</c:v>
                </c:pt>
                <c:pt idx="103">
                  <c:v>26</c:v>
                </c:pt>
                <c:pt idx="104">
                  <c:v>32</c:v>
                </c:pt>
                <c:pt idx="105">
                  <c:v>40</c:v>
                </c:pt>
                <c:pt idx="106">
                  <c:v>40</c:v>
                </c:pt>
                <c:pt idx="107">
                  <c:v>38</c:v>
                </c:pt>
                <c:pt idx="108">
                  <c:v>55</c:v>
                </c:pt>
                <c:pt idx="109">
                  <c:v>47</c:v>
                </c:pt>
                <c:pt idx="110">
                  <c:v>31</c:v>
                </c:pt>
                <c:pt idx="111">
                  <c:v>32</c:v>
                </c:pt>
                <c:pt idx="112">
                  <c:v>36</c:v>
                </c:pt>
                <c:pt idx="113">
                  <c:v>23</c:v>
                </c:pt>
                <c:pt idx="114">
                  <c:v>32</c:v>
                </c:pt>
                <c:pt idx="115">
                  <c:v>34</c:v>
                </c:pt>
                <c:pt idx="116">
                  <c:v>38</c:v>
                </c:pt>
                <c:pt idx="117">
                  <c:v>20</c:v>
                </c:pt>
                <c:pt idx="118">
                  <c:v>40</c:v>
                </c:pt>
                <c:pt idx="119">
                  <c:v>31</c:v>
                </c:pt>
                <c:pt idx="120">
                  <c:v>25</c:v>
                </c:pt>
                <c:pt idx="121">
                  <c:v>29</c:v>
                </c:pt>
                <c:pt idx="122">
                  <c:v>34</c:v>
                </c:pt>
                <c:pt idx="123">
                  <c:v>31</c:v>
                </c:pt>
                <c:pt idx="124">
                  <c:v>38</c:v>
                </c:pt>
                <c:pt idx="125">
                  <c:v>33</c:v>
                </c:pt>
                <c:pt idx="126">
                  <c:v>42</c:v>
                </c:pt>
                <c:pt idx="127">
                  <c:v>41</c:v>
                </c:pt>
                <c:pt idx="128">
                  <c:v>61</c:v>
                </c:pt>
                <c:pt idx="129">
                  <c:v>39</c:v>
                </c:pt>
                <c:pt idx="130">
                  <c:v>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580224"/>
        <c:axId val="38582144"/>
      </c:lineChart>
      <c:dateAx>
        <c:axId val="38580224"/>
        <c:scaling>
          <c:orientation val="minMax"/>
          <c:min val="4185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82144"/>
        <c:crosses val="autoZero"/>
        <c:auto val="1"/>
        <c:lblOffset val="100"/>
        <c:baseTimeUnit val="days"/>
      </c:dateAx>
      <c:valAx>
        <c:axId val="38582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Jarricans [20l]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8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Besøgende / dag</a:t>
            </a:r>
          </a:p>
        </c:rich>
      </c:tx>
      <c:layout>
        <c:manualLayout>
          <c:xMode val="edge"/>
          <c:yMode val="edge"/>
          <c:x val="0.37048813716328044"/>
          <c:y val="2.673640118917337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45824"/>
        <c:axId val="40447360"/>
      </c:lineChart>
      <c:dateAx>
        <c:axId val="40445824"/>
        <c:scaling>
          <c:orientation val="minMax"/>
          <c:min val="2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47360"/>
        <c:crosses val="autoZero"/>
        <c:auto val="1"/>
        <c:lblOffset val="100"/>
        <c:baseTimeUnit val="days"/>
        <c:majorUnit val="2"/>
        <c:majorTimeUnit val="days"/>
        <c:minorUnit val="5"/>
        <c:minorTimeUnit val="days"/>
      </c:dateAx>
      <c:valAx>
        <c:axId val="4044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4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ONE STOP - Toilet</a:t>
            </a:r>
            <a:r>
              <a:rPr lang="da-DK" baseline="0"/>
              <a:t> v</a:t>
            </a:r>
            <a:r>
              <a:rPr lang="da-DK"/>
              <a:t>isitors per day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975117879142359"/>
          <c:y val="0.14889974398536301"/>
          <c:w val="0.8320923239680954"/>
          <c:h val="0.7261152107723016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28575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'Ark1'!$A$5:$A$136</c:f>
              <c:numCache>
                <c:formatCode>m/d/yyyy</c:formatCode>
                <c:ptCount val="132"/>
                <c:pt idx="0">
                  <c:v>41821</c:v>
                </c:pt>
                <c:pt idx="1">
                  <c:v>41842</c:v>
                </c:pt>
                <c:pt idx="2">
                  <c:v>41843</c:v>
                </c:pt>
                <c:pt idx="3">
                  <c:v>41844</c:v>
                </c:pt>
                <c:pt idx="4">
                  <c:v>41845</c:v>
                </c:pt>
                <c:pt idx="5">
                  <c:v>41846</c:v>
                </c:pt>
                <c:pt idx="6">
                  <c:v>41847</c:v>
                </c:pt>
                <c:pt idx="7">
                  <c:v>41848</c:v>
                </c:pt>
                <c:pt idx="8">
                  <c:v>41849</c:v>
                </c:pt>
                <c:pt idx="9">
                  <c:v>41850</c:v>
                </c:pt>
                <c:pt idx="10">
                  <c:v>41851</c:v>
                </c:pt>
                <c:pt idx="11">
                  <c:v>41852</c:v>
                </c:pt>
                <c:pt idx="12">
                  <c:v>41853</c:v>
                </c:pt>
                <c:pt idx="13">
                  <c:v>41854</c:v>
                </c:pt>
                <c:pt idx="14">
                  <c:v>41855</c:v>
                </c:pt>
                <c:pt idx="15">
                  <c:v>41856</c:v>
                </c:pt>
                <c:pt idx="16">
                  <c:v>41857</c:v>
                </c:pt>
                <c:pt idx="17">
                  <c:v>41858</c:v>
                </c:pt>
                <c:pt idx="18">
                  <c:v>41859</c:v>
                </c:pt>
                <c:pt idx="19">
                  <c:v>41860</c:v>
                </c:pt>
                <c:pt idx="20">
                  <c:v>41861</c:v>
                </c:pt>
                <c:pt idx="21">
                  <c:v>41862</c:v>
                </c:pt>
                <c:pt idx="22">
                  <c:v>41863</c:v>
                </c:pt>
                <c:pt idx="23">
                  <c:v>41864</c:v>
                </c:pt>
                <c:pt idx="24">
                  <c:v>41865</c:v>
                </c:pt>
                <c:pt idx="25">
                  <c:v>41866</c:v>
                </c:pt>
                <c:pt idx="26">
                  <c:v>41867</c:v>
                </c:pt>
                <c:pt idx="27">
                  <c:v>41868</c:v>
                </c:pt>
                <c:pt idx="28">
                  <c:v>41869</c:v>
                </c:pt>
                <c:pt idx="29">
                  <c:v>41870</c:v>
                </c:pt>
                <c:pt idx="30">
                  <c:v>41871</c:v>
                </c:pt>
                <c:pt idx="31">
                  <c:v>41872</c:v>
                </c:pt>
                <c:pt idx="32">
                  <c:v>41873</c:v>
                </c:pt>
                <c:pt idx="33">
                  <c:v>41874</c:v>
                </c:pt>
                <c:pt idx="34">
                  <c:v>41875</c:v>
                </c:pt>
                <c:pt idx="35">
                  <c:v>41876</c:v>
                </c:pt>
                <c:pt idx="36">
                  <c:v>41877</c:v>
                </c:pt>
                <c:pt idx="37">
                  <c:v>41878</c:v>
                </c:pt>
                <c:pt idx="38">
                  <c:v>41879</c:v>
                </c:pt>
                <c:pt idx="39">
                  <c:v>41880</c:v>
                </c:pt>
                <c:pt idx="40">
                  <c:v>41881</c:v>
                </c:pt>
                <c:pt idx="41">
                  <c:v>41882</c:v>
                </c:pt>
                <c:pt idx="42">
                  <c:v>41883</c:v>
                </c:pt>
                <c:pt idx="43">
                  <c:v>41884</c:v>
                </c:pt>
                <c:pt idx="44">
                  <c:v>41885</c:v>
                </c:pt>
                <c:pt idx="45">
                  <c:v>41886</c:v>
                </c:pt>
                <c:pt idx="46">
                  <c:v>41887</c:v>
                </c:pt>
                <c:pt idx="47">
                  <c:v>41888</c:v>
                </c:pt>
                <c:pt idx="48">
                  <c:v>41889</c:v>
                </c:pt>
                <c:pt idx="49">
                  <c:v>41890</c:v>
                </c:pt>
                <c:pt idx="50">
                  <c:v>41891</c:v>
                </c:pt>
                <c:pt idx="51">
                  <c:v>41892</c:v>
                </c:pt>
                <c:pt idx="52">
                  <c:v>41893</c:v>
                </c:pt>
                <c:pt idx="53">
                  <c:v>41894</c:v>
                </c:pt>
                <c:pt idx="54">
                  <c:v>41895</c:v>
                </c:pt>
                <c:pt idx="55">
                  <c:v>41896</c:v>
                </c:pt>
                <c:pt idx="56">
                  <c:v>41897</c:v>
                </c:pt>
                <c:pt idx="57">
                  <c:v>41898</c:v>
                </c:pt>
                <c:pt idx="58">
                  <c:v>41899</c:v>
                </c:pt>
                <c:pt idx="59">
                  <c:v>41900</c:v>
                </c:pt>
                <c:pt idx="60">
                  <c:v>41901</c:v>
                </c:pt>
                <c:pt idx="61">
                  <c:v>41902</c:v>
                </c:pt>
                <c:pt idx="62">
                  <c:v>41903</c:v>
                </c:pt>
                <c:pt idx="63">
                  <c:v>41904</c:v>
                </c:pt>
                <c:pt idx="64">
                  <c:v>41905</c:v>
                </c:pt>
                <c:pt idx="65">
                  <c:v>41906</c:v>
                </c:pt>
                <c:pt idx="66">
                  <c:v>41907</c:v>
                </c:pt>
                <c:pt idx="67">
                  <c:v>41908</c:v>
                </c:pt>
                <c:pt idx="68">
                  <c:v>41909</c:v>
                </c:pt>
                <c:pt idx="69">
                  <c:v>41910</c:v>
                </c:pt>
                <c:pt idx="70">
                  <c:v>41911</c:v>
                </c:pt>
                <c:pt idx="71">
                  <c:v>41912</c:v>
                </c:pt>
                <c:pt idx="72">
                  <c:v>41913</c:v>
                </c:pt>
                <c:pt idx="73">
                  <c:v>41914</c:v>
                </c:pt>
                <c:pt idx="74">
                  <c:v>41915</c:v>
                </c:pt>
                <c:pt idx="75">
                  <c:v>41916</c:v>
                </c:pt>
                <c:pt idx="76">
                  <c:v>41917</c:v>
                </c:pt>
                <c:pt idx="77">
                  <c:v>41918</c:v>
                </c:pt>
                <c:pt idx="78">
                  <c:v>41919</c:v>
                </c:pt>
                <c:pt idx="79">
                  <c:v>41920</c:v>
                </c:pt>
                <c:pt idx="80">
                  <c:v>41921</c:v>
                </c:pt>
                <c:pt idx="81">
                  <c:v>41922</c:v>
                </c:pt>
                <c:pt idx="82">
                  <c:v>41923</c:v>
                </c:pt>
                <c:pt idx="83">
                  <c:v>41924</c:v>
                </c:pt>
                <c:pt idx="84">
                  <c:v>41925</c:v>
                </c:pt>
                <c:pt idx="85">
                  <c:v>41926</c:v>
                </c:pt>
                <c:pt idx="86">
                  <c:v>41927</c:v>
                </c:pt>
                <c:pt idx="87">
                  <c:v>41928</c:v>
                </c:pt>
                <c:pt idx="88">
                  <c:v>41929</c:v>
                </c:pt>
                <c:pt idx="89">
                  <c:v>41930</c:v>
                </c:pt>
                <c:pt idx="90">
                  <c:v>41931</c:v>
                </c:pt>
                <c:pt idx="91">
                  <c:v>41932</c:v>
                </c:pt>
                <c:pt idx="92">
                  <c:v>41933</c:v>
                </c:pt>
                <c:pt idx="93">
                  <c:v>41934</c:v>
                </c:pt>
                <c:pt idx="94">
                  <c:v>41935</c:v>
                </c:pt>
                <c:pt idx="95">
                  <c:v>41936</c:v>
                </c:pt>
                <c:pt idx="96">
                  <c:v>41937</c:v>
                </c:pt>
                <c:pt idx="97">
                  <c:v>41938</c:v>
                </c:pt>
                <c:pt idx="98">
                  <c:v>41939</c:v>
                </c:pt>
                <c:pt idx="99">
                  <c:v>41940</c:v>
                </c:pt>
                <c:pt idx="100">
                  <c:v>41941</c:v>
                </c:pt>
                <c:pt idx="101">
                  <c:v>41942</c:v>
                </c:pt>
                <c:pt idx="102">
                  <c:v>41943</c:v>
                </c:pt>
                <c:pt idx="103">
                  <c:v>41944</c:v>
                </c:pt>
                <c:pt idx="104">
                  <c:v>41945</c:v>
                </c:pt>
                <c:pt idx="105">
                  <c:v>41946</c:v>
                </c:pt>
                <c:pt idx="106">
                  <c:v>41947</c:v>
                </c:pt>
                <c:pt idx="107">
                  <c:v>41948</c:v>
                </c:pt>
                <c:pt idx="108">
                  <c:v>41949</c:v>
                </c:pt>
                <c:pt idx="109">
                  <c:v>41950</c:v>
                </c:pt>
                <c:pt idx="110">
                  <c:v>41951</c:v>
                </c:pt>
                <c:pt idx="111">
                  <c:v>41952</c:v>
                </c:pt>
                <c:pt idx="112">
                  <c:v>41953</c:v>
                </c:pt>
                <c:pt idx="113">
                  <c:v>41954</c:v>
                </c:pt>
                <c:pt idx="114">
                  <c:v>41955</c:v>
                </c:pt>
                <c:pt idx="115">
                  <c:v>41956</c:v>
                </c:pt>
                <c:pt idx="116">
                  <c:v>41957</c:v>
                </c:pt>
                <c:pt idx="117">
                  <c:v>41958</c:v>
                </c:pt>
                <c:pt idx="118">
                  <c:v>41959</c:v>
                </c:pt>
                <c:pt idx="119">
                  <c:v>41960</c:v>
                </c:pt>
                <c:pt idx="120">
                  <c:v>41961</c:v>
                </c:pt>
                <c:pt idx="121">
                  <c:v>41962</c:v>
                </c:pt>
                <c:pt idx="122">
                  <c:v>41963</c:v>
                </c:pt>
                <c:pt idx="123">
                  <c:v>41964</c:v>
                </c:pt>
                <c:pt idx="124">
                  <c:v>41965</c:v>
                </c:pt>
                <c:pt idx="125">
                  <c:v>41966</c:v>
                </c:pt>
                <c:pt idx="126">
                  <c:v>41967</c:v>
                </c:pt>
                <c:pt idx="127">
                  <c:v>41968</c:v>
                </c:pt>
                <c:pt idx="128">
                  <c:v>41969</c:v>
                </c:pt>
                <c:pt idx="129">
                  <c:v>41970</c:v>
                </c:pt>
                <c:pt idx="130">
                  <c:v>41971</c:v>
                </c:pt>
                <c:pt idx="131">
                  <c:v>41974</c:v>
                </c:pt>
              </c:numCache>
            </c:numRef>
          </c:cat>
          <c:val>
            <c:numRef>
              <c:f>'Ark1'!$B$5:$B$136</c:f>
              <c:numCache>
                <c:formatCode>General</c:formatCode>
                <c:ptCount val="132"/>
                <c:pt idx="1">
                  <c:v>18</c:v>
                </c:pt>
                <c:pt idx="2">
                  <c:v>30</c:v>
                </c:pt>
                <c:pt idx="3">
                  <c:v>68</c:v>
                </c:pt>
                <c:pt idx="4">
                  <c:v>44</c:v>
                </c:pt>
                <c:pt idx="5">
                  <c:v>26</c:v>
                </c:pt>
                <c:pt idx="7">
                  <c:v>36</c:v>
                </c:pt>
                <c:pt idx="8">
                  <c:v>22</c:v>
                </c:pt>
                <c:pt idx="9">
                  <c:v>32</c:v>
                </c:pt>
                <c:pt idx="10">
                  <c:v>162</c:v>
                </c:pt>
                <c:pt idx="11">
                  <c:v>63</c:v>
                </c:pt>
                <c:pt idx="12">
                  <c:v>36</c:v>
                </c:pt>
                <c:pt idx="13">
                  <c:v>57</c:v>
                </c:pt>
                <c:pt idx="14">
                  <c:v>176</c:v>
                </c:pt>
                <c:pt idx="15">
                  <c:v>54</c:v>
                </c:pt>
                <c:pt idx="16">
                  <c:v>68</c:v>
                </c:pt>
                <c:pt idx="17">
                  <c:v>185</c:v>
                </c:pt>
                <c:pt idx="18">
                  <c:v>57</c:v>
                </c:pt>
                <c:pt idx="19">
                  <c:v>51</c:v>
                </c:pt>
                <c:pt idx="20">
                  <c:v>39</c:v>
                </c:pt>
                <c:pt idx="21">
                  <c:v>188</c:v>
                </c:pt>
                <c:pt idx="22">
                  <c:v>43</c:v>
                </c:pt>
                <c:pt idx="23">
                  <c:v>50</c:v>
                </c:pt>
                <c:pt idx="24">
                  <c:v>150</c:v>
                </c:pt>
                <c:pt idx="25">
                  <c:v>48</c:v>
                </c:pt>
                <c:pt idx="26">
                  <c:v>40</c:v>
                </c:pt>
                <c:pt idx="27">
                  <c:v>63</c:v>
                </c:pt>
                <c:pt idx="28">
                  <c:v>183</c:v>
                </c:pt>
                <c:pt idx="29">
                  <c:v>47</c:v>
                </c:pt>
                <c:pt idx="30">
                  <c:v>59</c:v>
                </c:pt>
                <c:pt idx="31">
                  <c:v>174</c:v>
                </c:pt>
                <c:pt idx="32">
                  <c:v>44</c:v>
                </c:pt>
                <c:pt idx="33">
                  <c:v>60</c:v>
                </c:pt>
                <c:pt idx="34">
                  <c:v>53</c:v>
                </c:pt>
                <c:pt idx="35">
                  <c:v>220</c:v>
                </c:pt>
                <c:pt idx="36">
                  <c:v>74</c:v>
                </c:pt>
                <c:pt idx="37">
                  <c:v>62</c:v>
                </c:pt>
                <c:pt idx="38">
                  <c:v>178</c:v>
                </c:pt>
                <c:pt idx="39">
                  <c:v>57</c:v>
                </c:pt>
                <c:pt idx="40">
                  <c:v>56</c:v>
                </c:pt>
                <c:pt idx="41">
                  <c:v>61</c:v>
                </c:pt>
                <c:pt idx="42">
                  <c:v>194</c:v>
                </c:pt>
                <c:pt idx="43">
                  <c:v>64</c:v>
                </c:pt>
                <c:pt idx="44">
                  <c:v>81</c:v>
                </c:pt>
                <c:pt idx="45">
                  <c:v>216</c:v>
                </c:pt>
                <c:pt idx="46">
                  <c:v>52</c:v>
                </c:pt>
                <c:pt idx="47">
                  <c:v>57</c:v>
                </c:pt>
                <c:pt idx="48">
                  <c:v>66</c:v>
                </c:pt>
                <c:pt idx="49">
                  <c:v>162</c:v>
                </c:pt>
                <c:pt idx="50">
                  <c:v>44</c:v>
                </c:pt>
                <c:pt idx="51">
                  <c:v>73</c:v>
                </c:pt>
                <c:pt idx="52">
                  <c:v>173</c:v>
                </c:pt>
                <c:pt idx="53">
                  <c:v>54</c:v>
                </c:pt>
                <c:pt idx="54">
                  <c:v>62</c:v>
                </c:pt>
                <c:pt idx="55">
                  <c:v>74</c:v>
                </c:pt>
                <c:pt idx="56">
                  <c:v>165</c:v>
                </c:pt>
                <c:pt idx="57">
                  <c:v>58</c:v>
                </c:pt>
                <c:pt idx="58">
                  <c:v>56</c:v>
                </c:pt>
                <c:pt idx="59">
                  <c:v>156</c:v>
                </c:pt>
                <c:pt idx="60">
                  <c:v>57</c:v>
                </c:pt>
                <c:pt idx="61">
                  <c:v>52</c:v>
                </c:pt>
                <c:pt idx="62">
                  <c:v>58</c:v>
                </c:pt>
                <c:pt idx="63">
                  <c:v>181</c:v>
                </c:pt>
                <c:pt idx="64">
                  <c:v>53</c:v>
                </c:pt>
                <c:pt idx="65">
                  <c:v>119</c:v>
                </c:pt>
                <c:pt idx="66">
                  <c:v>173</c:v>
                </c:pt>
                <c:pt idx="67">
                  <c:v>42</c:v>
                </c:pt>
                <c:pt idx="68">
                  <c:v>51</c:v>
                </c:pt>
                <c:pt idx="69">
                  <c:v>66</c:v>
                </c:pt>
                <c:pt idx="70">
                  <c:v>193</c:v>
                </c:pt>
                <c:pt idx="71">
                  <c:v>73</c:v>
                </c:pt>
                <c:pt idx="72">
                  <c:v>73</c:v>
                </c:pt>
                <c:pt idx="73">
                  <c:v>187</c:v>
                </c:pt>
                <c:pt idx="74">
                  <c:v>48</c:v>
                </c:pt>
                <c:pt idx="75">
                  <c:v>57</c:v>
                </c:pt>
                <c:pt idx="76">
                  <c:v>74</c:v>
                </c:pt>
                <c:pt idx="77">
                  <c:v>207</c:v>
                </c:pt>
                <c:pt idx="78">
                  <c:v>57</c:v>
                </c:pt>
                <c:pt idx="79">
                  <c:v>66</c:v>
                </c:pt>
                <c:pt idx="80">
                  <c:v>164</c:v>
                </c:pt>
                <c:pt idx="81">
                  <c:v>60</c:v>
                </c:pt>
                <c:pt idx="82">
                  <c:v>40</c:v>
                </c:pt>
                <c:pt idx="83">
                  <c:v>63</c:v>
                </c:pt>
                <c:pt idx="84">
                  <c:v>163</c:v>
                </c:pt>
                <c:pt idx="85">
                  <c:v>50</c:v>
                </c:pt>
                <c:pt idx="86">
                  <c:v>63</c:v>
                </c:pt>
                <c:pt idx="87">
                  <c:v>160</c:v>
                </c:pt>
                <c:pt idx="88">
                  <c:v>58</c:v>
                </c:pt>
                <c:pt idx="89">
                  <c:v>38</c:v>
                </c:pt>
                <c:pt idx="90">
                  <c:v>55</c:v>
                </c:pt>
                <c:pt idx="91">
                  <c:v>184</c:v>
                </c:pt>
                <c:pt idx="92">
                  <c:v>55</c:v>
                </c:pt>
                <c:pt idx="93">
                  <c:v>65</c:v>
                </c:pt>
                <c:pt idx="94">
                  <c:v>161</c:v>
                </c:pt>
                <c:pt idx="95">
                  <c:v>58</c:v>
                </c:pt>
                <c:pt idx="96">
                  <c:v>66</c:v>
                </c:pt>
                <c:pt idx="97">
                  <c:v>56</c:v>
                </c:pt>
                <c:pt idx="98">
                  <c:v>181</c:v>
                </c:pt>
                <c:pt idx="99">
                  <c:v>58</c:v>
                </c:pt>
                <c:pt idx="100">
                  <c:v>42</c:v>
                </c:pt>
                <c:pt idx="101">
                  <c:v>176</c:v>
                </c:pt>
                <c:pt idx="102">
                  <c:v>61</c:v>
                </c:pt>
                <c:pt idx="103">
                  <c:v>55</c:v>
                </c:pt>
                <c:pt idx="104">
                  <c:v>56</c:v>
                </c:pt>
                <c:pt idx="105">
                  <c:v>195</c:v>
                </c:pt>
                <c:pt idx="106">
                  <c:v>66</c:v>
                </c:pt>
                <c:pt idx="107">
                  <c:v>66</c:v>
                </c:pt>
                <c:pt idx="108">
                  <c:v>173</c:v>
                </c:pt>
                <c:pt idx="109">
                  <c:v>58</c:v>
                </c:pt>
                <c:pt idx="110">
                  <c:v>60</c:v>
                </c:pt>
                <c:pt idx="111">
                  <c:v>69</c:v>
                </c:pt>
                <c:pt idx="112">
                  <c:v>208</c:v>
                </c:pt>
                <c:pt idx="113">
                  <c:v>68</c:v>
                </c:pt>
                <c:pt idx="114">
                  <c:v>84</c:v>
                </c:pt>
                <c:pt idx="115">
                  <c:v>206</c:v>
                </c:pt>
                <c:pt idx="116">
                  <c:v>61</c:v>
                </c:pt>
                <c:pt idx="117">
                  <c:v>41</c:v>
                </c:pt>
                <c:pt idx="118">
                  <c:v>54</c:v>
                </c:pt>
                <c:pt idx="119">
                  <c:v>196</c:v>
                </c:pt>
                <c:pt idx="120">
                  <c:v>74</c:v>
                </c:pt>
                <c:pt idx="121">
                  <c:v>100</c:v>
                </c:pt>
                <c:pt idx="122">
                  <c:v>264</c:v>
                </c:pt>
                <c:pt idx="123">
                  <c:v>96</c:v>
                </c:pt>
                <c:pt idx="124">
                  <c:v>85</c:v>
                </c:pt>
                <c:pt idx="125">
                  <c:v>93</c:v>
                </c:pt>
                <c:pt idx="126">
                  <c:v>224</c:v>
                </c:pt>
                <c:pt idx="127">
                  <c:v>99</c:v>
                </c:pt>
                <c:pt idx="128">
                  <c:v>126</c:v>
                </c:pt>
                <c:pt idx="129">
                  <c:v>230</c:v>
                </c:pt>
                <c:pt idx="130">
                  <c:v>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82464"/>
        <c:axId val="40384384"/>
      </c:lineChart>
      <c:dateAx>
        <c:axId val="40382464"/>
        <c:scaling>
          <c:orientation val="minMax"/>
          <c:min val="4185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84384"/>
        <c:crosses val="autoZero"/>
        <c:auto val="1"/>
        <c:lblOffset val="100"/>
        <c:baseTimeUnit val="days"/>
        <c:majorUnit val="1"/>
        <c:majorTimeUnit val="months"/>
      </c:dateAx>
      <c:valAx>
        <c:axId val="4038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Visitors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8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ONE STOP - Water use per day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975117879142359"/>
          <c:y val="0.14889974398536301"/>
          <c:w val="0.8320923239680954"/>
          <c:h val="0.6728408584061089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'Ark1'!$A$5:$A$136</c:f>
              <c:numCache>
                <c:formatCode>m/d/yyyy</c:formatCode>
                <c:ptCount val="132"/>
                <c:pt idx="0">
                  <c:v>41821</c:v>
                </c:pt>
                <c:pt idx="1">
                  <c:v>41842</c:v>
                </c:pt>
                <c:pt idx="2">
                  <c:v>41843</c:v>
                </c:pt>
                <c:pt idx="3">
                  <c:v>41844</c:v>
                </c:pt>
                <c:pt idx="4">
                  <c:v>41845</c:v>
                </c:pt>
                <c:pt idx="5">
                  <c:v>41846</c:v>
                </c:pt>
                <c:pt idx="6">
                  <c:v>41847</c:v>
                </c:pt>
                <c:pt idx="7">
                  <c:v>41848</c:v>
                </c:pt>
                <c:pt idx="8">
                  <c:v>41849</c:v>
                </c:pt>
                <c:pt idx="9">
                  <c:v>41850</c:v>
                </c:pt>
                <c:pt idx="10">
                  <c:v>41851</c:v>
                </c:pt>
                <c:pt idx="11">
                  <c:v>41852</c:v>
                </c:pt>
                <c:pt idx="12">
                  <c:v>41853</c:v>
                </c:pt>
                <c:pt idx="13">
                  <c:v>41854</c:v>
                </c:pt>
                <c:pt idx="14">
                  <c:v>41855</c:v>
                </c:pt>
                <c:pt idx="15">
                  <c:v>41856</c:v>
                </c:pt>
                <c:pt idx="16">
                  <c:v>41857</c:v>
                </c:pt>
                <c:pt idx="17">
                  <c:v>41858</c:v>
                </c:pt>
                <c:pt idx="18">
                  <c:v>41859</c:v>
                </c:pt>
                <c:pt idx="19">
                  <c:v>41860</c:v>
                </c:pt>
                <c:pt idx="20">
                  <c:v>41861</c:v>
                </c:pt>
                <c:pt idx="21">
                  <c:v>41862</c:v>
                </c:pt>
                <c:pt idx="22">
                  <c:v>41863</c:v>
                </c:pt>
                <c:pt idx="23">
                  <c:v>41864</c:v>
                </c:pt>
                <c:pt idx="24">
                  <c:v>41865</c:v>
                </c:pt>
                <c:pt idx="25">
                  <c:v>41866</c:v>
                </c:pt>
                <c:pt idx="26">
                  <c:v>41867</c:v>
                </c:pt>
                <c:pt idx="27">
                  <c:v>41868</c:v>
                </c:pt>
                <c:pt idx="28">
                  <c:v>41869</c:v>
                </c:pt>
                <c:pt idx="29">
                  <c:v>41870</c:v>
                </c:pt>
                <c:pt idx="30">
                  <c:v>41871</c:v>
                </c:pt>
                <c:pt idx="31">
                  <c:v>41872</c:v>
                </c:pt>
                <c:pt idx="32">
                  <c:v>41873</c:v>
                </c:pt>
                <c:pt idx="33">
                  <c:v>41874</c:v>
                </c:pt>
                <c:pt idx="34">
                  <c:v>41875</c:v>
                </c:pt>
                <c:pt idx="35">
                  <c:v>41876</c:v>
                </c:pt>
                <c:pt idx="36">
                  <c:v>41877</c:v>
                </c:pt>
                <c:pt idx="37">
                  <c:v>41878</c:v>
                </c:pt>
                <c:pt idx="38">
                  <c:v>41879</c:v>
                </c:pt>
                <c:pt idx="39">
                  <c:v>41880</c:v>
                </c:pt>
                <c:pt idx="40">
                  <c:v>41881</c:v>
                </c:pt>
                <c:pt idx="41">
                  <c:v>41882</c:v>
                </c:pt>
                <c:pt idx="42">
                  <c:v>41883</c:v>
                </c:pt>
                <c:pt idx="43">
                  <c:v>41884</c:v>
                </c:pt>
                <c:pt idx="44">
                  <c:v>41885</c:v>
                </c:pt>
                <c:pt idx="45">
                  <c:v>41886</c:v>
                </c:pt>
                <c:pt idx="46">
                  <c:v>41887</c:v>
                </c:pt>
                <c:pt idx="47">
                  <c:v>41888</c:v>
                </c:pt>
                <c:pt idx="48">
                  <c:v>41889</c:v>
                </c:pt>
                <c:pt idx="49">
                  <c:v>41890</c:v>
                </c:pt>
                <c:pt idx="50">
                  <c:v>41891</c:v>
                </c:pt>
                <c:pt idx="51">
                  <c:v>41892</c:v>
                </c:pt>
                <c:pt idx="52">
                  <c:v>41893</c:v>
                </c:pt>
                <c:pt idx="53">
                  <c:v>41894</c:v>
                </c:pt>
                <c:pt idx="54">
                  <c:v>41895</c:v>
                </c:pt>
                <c:pt idx="55">
                  <c:v>41896</c:v>
                </c:pt>
                <c:pt idx="56">
                  <c:v>41897</c:v>
                </c:pt>
                <c:pt idx="57">
                  <c:v>41898</c:v>
                </c:pt>
                <c:pt idx="58">
                  <c:v>41899</c:v>
                </c:pt>
                <c:pt idx="59">
                  <c:v>41900</c:v>
                </c:pt>
                <c:pt idx="60">
                  <c:v>41901</c:v>
                </c:pt>
                <c:pt idx="61">
                  <c:v>41902</c:v>
                </c:pt>
                <c:pt idx="62">
                  <c:v>41903</c:v>
                </c:pt>
                <c:pt idx="63">
                  <c:v>41904</c:v>
                </c:pt>
                <c:pt idx="64">
                  <c:v>41905</c:v>
                </c:pt>
                <c:pt idx="65">
                  <c:v>41906</c:v>
                </c:pt>
                <c:pt idx="66">
                  <c:v>41907</c:v>
                </c:pt>
                <c:pt idx="67">
                  <c:v>41908</c:v>
                </c:pt>
                <c:pt idx="68">
                  <c:v>41909</c:v>
                </c:pt>
                <c:pt idx="69">
                  <c:v>41910</c:v>
                </c:pt>
                <c:pt idx="70">
                  <c:v>41911</c:v>
                </c:pt>
                <c:pt idx="71">
                  <c:v>41912</c:v>
                </c:pt>
                <c:pt idx="72">
                  <c:v>41913</c:v>
                </c:pt>
                <c:pt idx="73">
                  <c:v>41914</c:v>
                </c:pt>
                <c:pt idx="74">
                  <c:v>41915</c:v>
                </c:pt>
                <c:pt idx="75">
                  <c:v>41916</c:v>
                </c:pt>
                <c:pt idx="76">
                  <c:v>41917</c:v>
                </c:pt>
                <c:pt idx="77">
                  <c:v>41918</c:v>
                </c:pt>
                <c:pt idx="78">
                  <c:v>41919</c:v>
                </c:pt>
                <c:pt idx="79">
                  <c:v>41920</c:v>
                </c:pt>
                <c:pt idx="80">
                  <c:v>41921</c:v>
                </c:pt>
                <c:pt idx="81">
                  <c:v>41922</c:v>
                </c:pt>
                <c:pt idx="82">
                  <c:v>41923</c:v>
                </c:pt>
                <c:pt idx="83">
                  <c:v>41924</c:v>
                </c:pt>
                <c:pt idx="84">
                  <c:v>41925</c:v>
                </c:pt>
                <c:pt idx="85">
                  <c:v>41926</c:v>
                </c:pt>
                <c:pt idx="86">
                  <c:v>41927</c:v>
                </c:pt>
                <c:pt idx="87">
                  <c:v>41928</c:v>
                </c:pt>
                <c:pt idx="88">
                  <c:v>41929</c:v>
                </c:pt>
                <c:pt idx="89">
                  <c:v>41930</c:v>
                </c:pt>
                <c:pt idx="90">
                  <c:v>41931</c:v>
                </c:pt>
                <c:pt idx="91">
                  <c:v>41932</c:v>
                </c:pt>
                <c:pt idx="92">
                  <c:v>41933</c:v>
                </c:pt>
                <c:pt idx="93">
                  <c:v>41934</c:v>
                </c:pt>
                <c:pt idx="94">
                  <c:v>41935</c:v>
                </c:pt>
                <c:pt idx="95">
                  <c:v>41936</c:v>
                </c:pt>
                <c:pt idx="96">
                  <c:v>41937</c:v>
                </c:pt>
                <c:pt idx="97">
                  <c:v>41938</c:v>
                </c:pt>
                <c:pt idx="98">
                  <c:v>41939</c:v>
                </c:pt>
                <c:pt idx="99">
                  <c:v>41940</c:v>
                </c:pt>
                <c:pt idx="100">
                  <c:v>41941</c:v>
                </c:pt>
                <c:pt idx="101">
                  <c:v>41942</c:v>
                </c:pt>
                <c:pt idx="102">
                  <c:v>41943</c:v>
                </c:pt>
                <c:pt idx="103">
                  <c:v>41944</c:v>
                </c:pt>
                <c:pt idx="104">
                  <c:v>41945</c:v>
                </c:pt>
                <c:pt idx="105">
                  <c:v>41946</c:v>
                </c:pt>
                <c:pt idx="106">
                  <c:v>41947</c:v>
                </c:pt>
                <c:pt idx="107">
                  <c:v>41948</c:v>
                </c:pt>
                <c:pt idx="108">
                  <c:v>41949</c:v>
                </c:pt>
                <c:pt idx="109">
                  <c:v>41950</c:v>
                </c:pt>
                <c:pt idx="110">
                  <c:v>41951</c:v>
                </c:pt>
                <c:pt idx="111">
                  <c:v>41952</c:v>
                </c:pt>
                <c:pt idx="112">
                  <c:v>41953</c:v>
                </c:pt>
                <c:pt idx="113">
                  <c:v>41954</c:v>
                </c:pt>
                <c:pt idx="114">
                  <c:v>41955</c:v>
                </c:pt>
                <c:pt idx="115">
                  <c:v>41956</c:v>
                </c:pt>
                <c:pt idx="116">
                  <c:v>41957</c:v>
                </c:pt>
                <c:pt idx="117">
                  <c:v>41958</c:v>
                </c:pt>
                <c:pt idx="118">
                  <c:v>41959</c:v>
                </c:pt>
                <c:pt idx="119">
                  <c:v>41960</c:v>
                </c:pt>
                <c:pt idx="120">
                  <c:v>41961</c:v>
                </c:pt>
                <c:pt idx="121">
                  <c:v>41962</c:v>
                </c:pt>
                <c:pt idx="122">
                  <c:v>41963</c:v>
                </c:pt>
                <c:pt idx="123">
                  <c:v>41964</c:v>
                </c:pt>
                <c:pt idx="124">
                  <c:v>41965</c:v>
                </c:pt>
                <c:pt idx="125">
                  <c:v>41966</c:v>
                </c:pt>
                <c:pt idx="126">
                  <c:v>41967</c:v>
                </c:pt>
                <c:pt idx="127">
                  <c:v>41968</c:v>
                </c:pt>
                <c:pt idx="128">
                  <c:v>41969</c:v>
                </c:pt>
                <c:pt idx="129">
                  <c:v>41970</c:v>
                </c:pt>
                <c:pt idx="130">
                  <c:v>41971</c:v>
                </c:pt>
                <c:pt idx="131">
                  <c:v>41974</c:v>
                </c:pt>
              </c:numCache>
            </c:numRef>
          </c:cat>
          <c:val>
            <c:numRef>
              <c:f>'Ark1'!$E$5:$E$136</c:f>
              <c:numCache>
                <c:formatCode>General</c:formatCode>
                <c:ptCount val="132"/>
                <c:pt idx="1">
                  <c:v>208</c:v>
                </c:pt>
                <c:pt idx="2">
                  <c:v>130</c:v>
                </c:pt>
                <c:pt idx="3">
                  <c:v>288</c:v>
                </c:pt>
                <c:pt idx="4">
                  <c:v>284</c:v>
                </c:pt>
                <c:pt idx="5">
                  <c:v>78</c:v>
                </c:pt>
                <c:pt idx="6">
                  <c:v>0</c:v>
                </c:pt>
                <c:pt idx="7">
                  <c:v>272</c:v>
                </c:pt>
                <c:pt idx="8">
                  <c:v>218</c:v>
                </c:pt>
                <c:pt idx="9">
                  <c:v>396</c:v>
                </c:pt>
                <c:pt idx="10">
                  <c:v>778</c:v>
                </c:pt>
                <c:pt idx="11">
                  <c:v>317</c:v>
                </c:pt>
                <c:pt idx="12">
                  <c:v>224</c:v>
                </c:pt>
                <c:pt idx="14">
                  <c:v>660</c:v>
                </c:pt>
                <c:pt idx="15">
                  <c:v>362</c:v>
                </c:pt>
                <c:pt idx="16">
                  <c:v>728</c:v>
                </c:pt>
                <c:pt idx="17">
                  <c:v>1051</c:v>
                </c:pt>
                <c:pt idx="18">
                  <c:v>575</c:v>
                </c:pt>
                <c:pt idx="19">
                  <c:v>573</c:v>
                </c:pt>
                <c:pt idx="20">
                  <c:v>385</c:v>
                </c:pt>
                <c:pt idx="21">
                  <c:v>964</c:v>
                </c:pt>
                <c:pt idx="22">
                  <c:v>473</c:v>
                </c:pt>
                <c:pt idx="23">
                  <c:v>614</c:v>
                </c:pt>
                <c:pt idx="24">
                  <c:v>982</c:v>
                </c:pt>
                <c:pt idx="25">
                  <c:v>448</c:v>
                </c:pt>
                <c:pt idx="26">
                  <c:v>584</c:v>
                </c:pt>
                <c:pt idx="27">
                  <c:v>725</c:v>
                </c:pt>
                <c:pt idx="28">
                  <c:v>921</c:v>
                </c:pt>
                <c:pt idx="29">
                  <c:v>505</c:v>
                </c:pt>
                <c:pt idx="30">
                  <c:v>769</c:v>
                </c:pt>
                <c:pt idx="31">
                  <c:v>1138</c:v>
                </c:pt>
                <c:pt idx="32">
                  <c:v>804</c:v>
                </c:pt>
                <c:pt idx="33">
                  <c:v>452</c:v>
                </c:pt>
                <c:pt idx="34">
                  <c:v>431</c:v>
                </c:pt>
                <c:pt idx="35">
                  <c:v>1028</c:v>
                </c:pt>
                <c:pt idx="36">
                  <c:v>626</c:v>
                </c:pt>
                <c:pt idx="37">
                  <c:v>734</c:v>
                </c:pt>
                <c:pt idx="38">
                  <c:v>1198</c:v>
                </c:pt>
                <c:pt idx="39">
                  <c:v>711</c:v>
                </c:pt>
                <c:pt idx="40">
                  <c:v>532</c:v>
                </c:pt>
                <c:pt idx="41">
                  <c:v>527</c:v>
                </c:pt>
                <c:pt idx="42">
                  <c:v>1038</c:v>
                </c:pt>
                <c:pt idx="43">
                  <c:v>556</c:v>
                </c:pt>
                <c:pt idx="44">
                  <c:v>703</c:v>
                </c:pt>
                <c:pt idx="45">
                  <c:v>1228</c:v>
                </c:pt>
                <c:pt idx="46">
                  <c:v>516</c:v>
                </c:pt>
                <c:pt idx="47">
                  <c:v>579</c:v>
                </c:pt>
                <c:pt idx="48">
                  <c:v>1934</c:v>
                </c:pt>
                <c:pt idx="49">
                  <c:v>1242</c:v>
                </c:pt>
                <c:pt idx="50">
                  <c:v>144</c:v>
                </c:pt>
                <c:pt idx="51">
                  <c:v>743</c:v>
                </c:pt>
                <c:pt idx="52">
                  <c:v>1363</c:v>
                </c:pt>
                <c:pt idx="53">
                  <c:v>662</c:v>
                </c:pt>
                <c:pt idx="54">
                  <c:v>610</c:v>
                </c:pt>
                <c:pt idx="55">
                  <c:v>818</c:v>
                </c:pt>
                <c:pt idx="56">
                  <c:v>823</c:v>
                </c:pt>
                <c:pt idx="57">
                  <c:v>958</c:v>
                </c:pt>
                <c:pt idx="58">
                  <c:v>868</c:v>
                </c:pt>
                <c:pt idx="59">
                  <c:v>1192</c:v>
                </c:pt>
                <c:pt idx="60">
                  <c:v>643</c:v>
                </c:pt>
                <c:pt idx="61">
                  <c:v>808</c:v>
                </c:pt>
                <c:pt idx="62">
                  <c:v>650</c:v>
                </c:pt>
                <c:pt idx="63">
                  <c:v>1223</c:v>
                </c:pt>
                <c:pt idx="64">
                  <c:v>731</c:v>
                </c:pt>
                <c:pt idx="65">
                  <c:v>1005</c:v>
                </c:pt>
                <c:pt idx="66">
                  <c:v>1339</c:v>
                </c:pt>
                <c:pt idx="67">
                  <c:v>742</c:v>
                </c:pt>
                <c:pt idx="68">
                  <c:v>645</c:v>
                </c:pt>
                <c:pt idx="69">
                  <c:v>838</c:v>
                </c:pt>
                <c:pt idx="70">
                  <c:v>1299</c:v>
                </c:pt>
                <c:pt idx="71">
                  <c:v>1127</c:v>
                </c:pt>
                <c:pt idx="72">
                  <c:v>1011</c:v>
                </c:pt>
                <c:pt idx="73">
                  <c:v>1157</c:v>
                </c:pt>
                <c:pt idx="74">
                  <c:v>948</c:v>
                </c:pt>
                <c:pt idx="75">
                  <c:v>783</c:v>
                </c:pt>
                <c:pt idx="76">
                  <c:v>1130</c:v>
                </c:pt>
                <c:pt idx="77">
                  <c:v>1533</c:v>
                </c:pt>
                <c:pt idx="78">
                  <c:v>995</c:v>
                </c:pt>
                <c:pt idx="79">
                  <c:v>854</c:v>
                </c:pt>
                <c:pt idx="80">
                  <c:v>1512</c:v>
                </c:pt>
                <c:pt idx="81">
                  <c:v>1044</c:v>
                </c:pt>
                <c:pt idx="82">
                  <c:v>904</c:v>
                </c:pt>
                <c:pt idx="83">
                  <c:v>1009</c:v>
                </c:pt>
                <c:pt idx="84">
                  <c:v>1569</c:v>
                </c:pt>
                <c:pt idx="85">
                  <c:v>870</c:v>
                </c:pt>
                <c:pt idx="86">
                  <c:v>1621</c:v>
                </c:pt>
                <c:pt idx="87">
                  <c:v>1244</c:v>
                </c:pt>
                <c:pt idx="88">
                  <c:v>1302</c:v>
                </c:pt>
                <c:pt idx="89">
                  <c:v>1490</c:v>
                </c:pt>
                <c:pt idx="90">
                  <c:v>1453</c:v>
                </c:pt>
                <c:pt idx="91">
                  <c:v>1476</c:v>
                </c:pt>
                <c:pt idx="92">
                  <c:v>953</c:v>
                </c:pt>
                <c:pt idx="93">
                  <c:v>923</c:v>
                </c:pt>
                <c:pt idx="94">
                  <c:v>1415</c:v>
                </c:pt>
                <c:pt idx="95">
                  <c:v>798</c:v>
                </c:pt>
                <c:pt idx="96">
                  <c:v>638</c:v>
                </c:pt>
                <c:pt idx="97">
                  <c:v>1216</c:v>
                </c:pt>
                <c:pt idx="98">
                  <c:v>1731</c:v>
                </c:pt>
                <c:pt idx="99">
                  <c:v>922</c:v>
                </c:pt>
                <c:pt idx="100">
                  <c:v>1034</c:v>
                </c:pt>
                <c:pt idx="101">
                  <c:v>1400</c:v>
                </c:pt>
                <c:pt idx="102">
                  <c:v>811</c:v>
                </c:pt>
                <c:pt idx="103">
                  <c:v>689</c:v>
                </c:pt>
                <c:pt idx="104">
                  <c:v>808</c:v>
                </c:pt>
                <c:pt idx="105">
                  <c:v>1413</c:v>
                </c:pt>
                <c:pt idx="106">
                  <c:v>1002</c:v>
                </c:pt>
                <c:pt idx="107">
                  <c:v>970</c:v>
                </c:pt>
                <c:pt idx="108">
                  <c:v>1671</c:v>
                </c:pt>
                <c:pt idx="109">
                  <c:v>1122</c:v>
                </c:pt>
                <c:pt idx="110">
                  <c:v>800</c:v>
                </c:pt>
                <c:pt idx="111">
                  <c:v>851</c:v>
                </c:pt>
                <c:pt idx="112">
                  <c:v>1376</c:v>
                </c:pt>
                <c:pt idx="113">
                  <c:v>672</c:v>
                </c:pt>
                <c:pt idx="114">
                  <c:v>900</c:v>
                </c:pt>
                <c:pt idx="115">
                  <c:v>1342</c:v>
                </c:pt>
                <c:pt idx="116">
                  <c:v>943</c:v>
                </c:pt>
                <c:pt idx="117">
                  <c:v>531</c:v>
                </c:pt>
                <c:pt idx="118">
                  <c:v>974</c:v>
                </c:pt>
                <c:pt idx="119">
                  <c:v>1252</c:v>
                </c:pt>
                <c:pt idx="120">
                  <c:v>722</c:v>
                </c:pt>
                <c:pt idx="121">
                  <c:v>880</c:v>
                </c:pt>
                <c:pt idx="122">
                  <c:v>1500</c:v>
                </c:pt>
                <c:pt idx="123">
                  <c:v>916</c:v>
                </c:pt>
                <c:pt idx="124">
                  <c:v>1023</c:v>
                </c:pt>
                <c:pt idx="125">
                  <c:v>955</c:v>
                </c:pt>
                <c:pt idx="126">
                  <c:v>1544</c:v>
                </c:pt>
                <c:pt idx="127">
                  <c:v>1117</c:v>
                </c:pt>
                <c:pt idx="128">
                  <c:v>1606</c:v>
                </c:pt>
                <c:pt idx="129">
                  <c:v>1502</c:v>
                </c:pt>
                <c:pt idx="130">
                  <c:v>1210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06016"/>
        <c:axId val="39113856"/>
      </c:lineChart>
      <c:dateAx>
        <c:axId val="40406016"/>
        <c:scaling>
          <c:orientation val="minMax"/>
          <c:min val="4185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13856"/>
        <c:crosses val="autoZero"/>
        <c:auto val="1"/>
        <c:lblOffset val="100"/>
        <c:baseTimeUnit val="days"/>
      </c:dateAx>
      <c:valAx>
        <c:axId val="3911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liter water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06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ONE STOP - Electricity use per day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975117879142359"/>
          <c:y val="0.14889974398536301"/>
          <c:w val="0.8320923239680954"/>
          <c:h val="0.6728408584061089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'Ark1'!$A$5:$A$136</c:f>
              <c:numCache>
                <c:formatCode>m/d/yyyy</c:formatCode>
                <c:ptCount val="132"/>
                <c:pt idx="0">
                  <c:v>41821</c:v>
                </c:pt>
                <c:pt idx="1">
                  <c:v>41842</c:v>
                </c:pt>
                <c:pt idx="2">
                  <c:v>41843</c:v>
                </c:pt>
                <c:pt idx="3">
                  <c:v>41844</c:v>
                </c:pt>
                <c:pt idx="4">
                  <c:v>41845</c:v>
                </c:pt>
                <c:pt idx="5">
                  <c:v>41846</c:v>
                </c:pt>
                <c:pt idx="6">
                  <c:v>41847</c:v>
                </c:pt>
                <c:pt idx="7">
                  <c:v>41848</c:v>
                </c:pt>
                <c:pt idx="8">
                  <c:v>41849</c:v>
                </c:pt>
                <c:pt idx="9">
                  <c:v>41850</c:v>
                </c:pt>
                <c:pt idx="10">
                  <c:v>41851</c:v>
                </c:pt>
                <c:pt idx="11">
                  <c:v>41852</c:v>
                </c:pt>
                <c:pt idx="12">
                  <c:v>41853</c:v>
                </c:pt>
                <c:pt idx="13">
                  <c:v>41854</c:v>
                </c:pt>
                <c:pt idx="14">
                  <c:v>41855</c:v>
                </c:pt>
                <c:pt idx="15">
                  <c:v>41856</c:v>
                </c:pt>
                <c:pt idx="16">
                  <c:v>41857</c:v>
                </c:pt>
                <c:pt idx="17">
                  <c:v>41858</c:v>
                </c:pt>
                <c:pt idx="18">
                  <c:v>41859</c:v>
                </c:pt>
                <c:pt idx="19">
                  <c:v>41860</c:v>
                </c:pt>
                <c:pt idx="20">
                  <c:v>41861</c:v>
                </c:pt>
                <c:pt idx="21">
                  <c:v>41862</c:v>
                </c:pt>
                <c:pt idx="22">
                  <c:v>41863</c:v>
                </c:pt>
                <c:pt idx="23">
                  <c:v>41864</c:v>
                </c:pt>
                <c:pt idx="24">
                  <c:v>41865</c:v>
                </c:pt>
                <c:pt idx="25">
                  <c:v>41866</c:v>
                </c:pt>
                <c:pt idx="26">
                  <c:v>41867</c:v>
                </c:pt>
                <c:pt idx="27">
                  <c:v>41868</c:v>
                </c:pt>
                <c:pt idx="28">
                  <c:v>41869</c:v>
                </c:pt>
                <c:pt idx="29">
                  <c:v>41870</c:v>
                </c:pt>
                <c:pt idx="30">
                  <c:v>41871</c:v>
                </c:pt>
                <c:pt idx="31">
                  <c:v>41872</c:v>
                </c:pt>
                <c:pt idx="32">
                  <c:v>41873</c:v>
                </c:pt>
                <c:pt idx="33">
                  <c:v>41874</c:v>
                </c:pt>
                <c:pt idx="34">
                  <c:v>41875</c:v>
                </c:pt>
                <c:pt idx="35">
                  <c:v>41876</c:v>
                </c:pt>
                <c:pt idx="36">
                  <c:v>41877</c:v>
                </c:pt>
                <c:pt idx="37">
                  <c:v>41878</c:v>
                </c:pt>
                <c:pt idx="38">
                  <c:v>41879</c:v>
                </c:pt>
                <c:pt idx="39">
                  <c:v>41880</c:v>
                </c:pt>
                <c:pt idx="40">
                  <c:v>41881</c:v>
                </c:pt>
                <c:pt idx="41">
                  <c:v>41882</c:v>
                </c:pt>
                <c:pt idx="42">
                  <c:v>41883</c:v>
                </c:pt>
                <c:pt idx="43">
                  <c:v>41884</c:v>
                </c:pt>
                <c:pt idx="44">
                  <c:v>41885</c:v>
                </c:pt>
                <c:pt idx="45">
                  <c:v>41886</c:v>
                </c:pt>
                <c:pt idx="46">
                  <c:v>41887</c:v>
                </c:pt>
                <c:pt idx="47">
                  <c:v>41888</c:v>
                </c:pt>
                <c:pt idx="48">
                  <c:v>41889</c:v>
                </c:pt>
                <c:pt idx="49">
                  <c:v>41890</c:v>
                </c:pt>
                <c:pt idx="50">
                  <c:v>41891</c:v>
                </c:pt>
                <c:pt idx="51">
                  <c:v>41892</c:v>
                </c:pt>
                <c:pt idx="52">
                  <c:v>41893</c:v>
                </c:pt>
                <c:pt idx="53">
                  <c:v>41894</c:v>
                </c:pt>
                <c:pt idx="54">
                  <c:v>41895</c:v>
                </c:pt>
                <c:pt idx="55">
                  <c:v>41896</c:v>
                </c:pt>
                <c:pt idx="56">
                  <c:v>41897</c:v>
                </c:pt>
                <c:pt idx="57">
                  <c:v>41898</c:v>
                </c:pt>
                <c:pt idx="58">
                  <c:v>41899</c:v>
                </c:pt>
                <c:pt idx="59">
                  <c:v>41900</c:v>
                </c:pt>
                <c:pt idx="60">
                  <c:v>41901</c:v>
                </c:pt>
                <c:pt idx="61">
                  <c:v>41902</c:v>
                </c:pt>
                <c:pt idx="62">
                  <c:v>41903</c:v>
                </c:pt>
                <c:pt idx="63">
                  <c:v>41904</c:v>
                </c:pt>
                <c:pt idx="64">
                  <c:v>41905</c:v>
                </c:pt>
                <c:pt idx="65">
                  <c:v>41906</c:v>
                </c:pt>
                <c:pt idx="66">
                  <c:v>41907</c:v>
                </c:pt>
                <c:pt idx="67">
                  <c:v>41908</c:v>
                </c:pt>
                <c:pt idx="68">
                  <c:v>41909</c:v>
                </c:pt>
                <c:pt idx="69">
                  <c:v>41910</c:v>
                </c:pt>
                <c:pt idx="70">
                  <c:v>41911</c:v>
                </c:pt>
                <c:pt idx="71">
                  <c:v>41912</c:v>
                </c:pt>
                <c:pt idx="72">
                  <c:v>41913</c:v>
                </c:pt>
                <c:pt idx="73">
                  <c:v>41914</c:v>
                </c:pt>
                <c:pt idx="74">
                  <c:v>41915</c:v>
                </c:pt>
                <c:pt idx="75">
                  <c:v>41916</c:v>
                </c:pt>
                <c:pt idx="76">
                  <c:v>41917</c:v>
                </c:pt>
                <c:pt idx="77">
                  <c:v>41918</c:v>
                </c:pt>
                <c:pt idx="78">
                  <c:v>41919</c:v>
                </c:pt>
                <c:pt idx="79">
                  <c:v>41920</c:v>
                </c:pt>
                <c:pt idx="80">
                  <c:v>41921</c:v>
                </c:pt>
                <c:pt idx="81">
                  <c:v>41922</c:v>
                </c:pt>
                <c:pt idx="82">
                  <c:v>41923</c:v>
                </c:pt>
                <c:pt idx="83">
                  <c:v>41924</c:v>
                </c:pt>
                <c:pt idx="84">
                  <c:v>41925</c:v>
                </c:pt>
                <c:pt idx="85">
                  <c:v>41926</c:v>
                </c:pt>
                <c:pt idx="86">
                  <c:v>41927</c:v>
                </c:pt>
                <c:pt idx="87">
                  <c:v>41928</c:v>
                </c:pt>
                <c:pt idx="88">
                  <c:v>41929</c:v>
                </c:pt>
                <c:pt idx="89">
                  <c:v>41930</c:v>
                </c:pt>
                <c:pt idx="90">
                  <c:v>41931</c:v>
                </c:pt>
                <c:pt idx="91">
                  <c:v>41932</c:v>
                </c:pt>
                <c:pt idx="92">
                  <c:v>41933</c:v>
                </c:pt>
                <c:pt idx="93">
                  <c:v>41934</c:v>
                </c:pt>
                <c:pt idx="94">
                  <c:v>41935</c:v>
                </c:pt>
                <c:pt idx="95">
                  <c:v>41936</c:v>
                </c:pt>
                <c:pt idx="96">
                  <c:v>41937</c:v>
                </c:pt>
                <c:pt idx="97">
                  <c:v>41938</c:v>
                </c:pt>
                <c:pt idx="98">
                  <c:v>41939</c:v>
                </c:pt>
                <c:pt idx="99">
                  <c:v>41940</c:v>
                </c:pt>
                <c:pt idx="100">
                  <c:v>41941</c:v>
                </c:pt>
                <c:pt idx="101">
                  <c:v>41942</c:v>
                </c:pt>
                <c:pt idx="102">
                  <c:v>41943</c:v>
                </c:pt>
                <c:pt idx="103">
                  <c:v>41944</c:v>
                </c:pt>
                <c:pt idx="104">
                  <c:v>41945</c:v>
                </c:pt>
                <c:pt idx="105">
                  <c:v>41946</c:v>
                </c:pt>
                <c:pt idx="106">
                  <c:v>41947</c:v>
                </c:pt>
                <c:pt idx="107">
                  <c:v>41948</c:v>
                </c:pt>
                <c:pt idx="108">
                  <c:v>41949</c:v>
                </c:pt>
                <c:pt idx="109">
                  <c:v>41950</c:v>
                </c:pt>
                <c:pt idx="110">
                  <c:v>41951</c:v>
                </c:pt>
                <c:pt idx="111">
                  <c:v>41952</c:v>
                </c:pt>
                <c:pt idx="112">
                  <c:v>41953</c:v>
                </c:pt>
                <c:pt idx="113">
                  <c:v>41954</c:v>
                </c:pt>
                <c:pt idx="114">
                  <c:v>41955</c:v>
                </c:pt>
                <c:pt idx="115">
                  <c:v>41956</c:v>
                </c:pt>
                <c:pt idx="116">
                  <c:v>41957</c:v>
                </c:pt>
                <c:pt idx="117">
                  <c:v>41958</c:v>
                </c:pt>
                <c:pt idx="118">
                  <c:v>41959</c:v>
                </c:pt>
                <c:pt idx="119">
                  <c:v>41960</c:v>
                </c:pt>
                <c:pt idx="120">
                  <c:v>41961</c:v>
                </c:pt>
                <c:pt idx="121">
                  <c:v>41962</c:v>
                </c:pt>
                <c:pt idx="122">
                  <c:v>41963</c:v>
                </c:pt>
                <c:pt idx="123">
                  <c:v>41964</c:v>
                </c:pt>
                <c:pt idx="124">
                  <c:v>41965</c:v>
                </c:pt>
                <c:pt idx="125">
                  <c:v>41966</c:v>
                </c:pt>
                <c:pt idx="126">
                  <c:v>41967</c:v>
                </c:pt>
                <c:pt idx="127">
                  <c:v>41968</c:v>
                </c:pt>
                <c:pt idx="128">
                  <c:v>41969</c:v>
                </c:pt>
                <c:pt idx="129">
                  <c:v>41970</c:v>
                </c:pt>
                <c:pt idx="130">
                  <c:v>41971</c:v>
                </c:pt>
                <c:pt idx="131">
                  <c:v>41974</c:v>
                </c:pt>
              </c:numCache>
            </c:numRef>
          </c:cat>
          <c:val>
            <c:numRef>
              <c:f>'Ark1'!$G$5:$G$136</c:f>
              <c:numCache>
                <c:formatCode>General</c:formatCode>
                <c:ptCount val="132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1.82</c:v>
                </c:pt>
                <c:pt idx="6">
                  <c:v>0</c:v>
                </c:pt>
                <c:pt idx="7">
                  <c:v>2</c:v>
                </c:pt>
                <c:pt idx="8">
                  <c:v>1.5700000000000003</c:v>
                </c:pt>
                <c:pt idx="9">
                  <c:v>1.4099999999999993</c:v>
                </c:pt>
                <c:pt idx="10">
                  <c:v>1.6500000000000004</c:v>
                </c:pt>
                <c:pt idx="11">
                  <c:v>0.76999999999999957</c:v>
                </c:pt>
                <c:pt idx="12">
                  <c:v>0.63000000000000078</c:v>
                </c:pt>
                <c:pt idx="13">
                  <c:v>1.9699999999999989</c:v>
                </c:pt>
                <c:pt idx="14">
                  <c:v>1.7800000000000011</c:v>
                </c:pt>
                <c:pt idx="15">
                  <c:v>1.0899999999999999</c:v>
                </c:pt>
                <c:pt idx="16">
                  <c:v>1.3200000000000003</c:v>
                </c:pt>
                <c:pt idx="17">
                  <c:v>1.8299999999999983</c:v>
                </c:pt>
                <c:pt idx="18">
                  <c:v>0.7900000000000027</c:v>
                </c:pt>
                <c:pt idx="19">
                  <c:v>0.57000000000000028</c:v>
                </c:pt>
                <c:pt idx="20">
                  <c:v>1.5799999999999983</c:v>
                </c:pt>
                <c:pt idx="21">
                  <c:v>1.3200000000000003</c:v>
                </c:pt>
                <c:pt idx="22">
                  <c:v>1.5999999999999943</c:v>
                </c:pt>
                <c:pt idx="23">
                  <c:v>1.5300000000000011</c:v>
                </c:pt>
                <c:pt idx="24">
                  <c:v>1.0700000000000003</c:v>
                </c:pt>
                <c:pt idx="25">
                  <c:v>1.0599999999999952</c:v>
                </c:pt>
                <c:pt idx="26">
                  <c:v>0.5</c:v>
                </c:pt>
                <c:pt idx="27">
                  <c:v>0.59999999999999432</c:v>
                </c:pt>
                <c:pt idx="28">
                  <c:v>1.1699999999999946</c:v>
                </c:pt>
                <c:pt idx="29">
                  <c:v>0.64000000000000057</c:v>
                </c:pt>
                <c:pt idx="30">
                  <c:v>0.93999999999999773</c:v>
                </c:pt>
                <c:pt idx="31">
                  <c:v>0.95000000000000284</c:v>
                </c:pt>
                <c:pt idx="32">
                  <c:v>0.75999999999999801</c:v>
                </c:pt>
                <c:pt idx="33">
                  <c:v>0.50999999999999801</c:v>
                </c:pt>
                <c:pt idx="34">
                  <c:v>1.2100000000000009</c:v>
                </c:pt>
                <c:pt idx="35">
                  <c:v>0.85999999999999943</c:v>
                </c:pt>
                <c:pt idx="36">
                  <c:v>0.76000000000000512</c:v>
                </c:pt>
                <c:pt idx="37">
                  <c:v>0.90999999999999659</c:v>
                </c:pt>
                <c:pt idx="38">
                  <c:v>1.3599999999999994</c:v>
                </c:pt>
                <c:pt idx="39">
                  <c:v>0.92000000000000171</c:v>
                </c:pt>
                <c:pt idx="40">
                  <c:v>1.2800000000000011</c:v>
                </c:pt>
                <c:pt idx="41">
                  <c:v>1.8200000000000074</c:v>
                </c:pt>
                <c:pt idx="42">
                  <c:v>1.730000000000004</c:v>
                </c:pt>
                <c:pt idx="43">
                  <c:v>1.0899999999999892</c:v>
                </c:pt>
                <c:pt idx="44">
                  <c:v>2.1400000000000006</c:v>
                </c:pt>
                <c:pt idx="45">
                  <c:v>0.51999999999999602</c:v>
                </c:pt>
                <c:pt idx="46">
                  <c:v>2.730000000000004</c:v>
                </c:pt>
                <c:pt idx="47">
                  <c:v>0.75</c:v>
                </c:pt>
                <c:pt idx="48">
                  <c:v>0.90999999999999659</c:v>
                </c:pt>
                <c:pt idx="49">
                  <c:v>1.6700000000000017</c:v>
                </c:pt>
                <c:pt idx="50">
                  <c:v>1.0499999999999972</c:v>
                </c:pt>
                <c:pt idx="51">
                  <c:v>0.76000000000000512</c:v>
                </c:pt>
                <c:pt idx="52">
                  <c:v>1.3500000000000085</c:v>
                </c:pt>
                <c:pt idx="53">
                  <c:v>0.5</c:v>
                </c:pt>
                <c:pt idx="54">
                  <c:v>1.0699999999999932</c:v>
                </c:pt>
                <c:pt idx="55">
                  <c:v>1.4200000000000017</c:v>
                </c:pt>
                <c:pt idx="56">
                  <c:v>1.2399999999999949</c:v>
                </c:pt>
                <c:pt idx="57">
                  <c:v>0.62999999999999545</c:v>
                </c:pt>
                <c:pt idx="58">
                  <c:v>0.76000000000000512</c:v>
                </c:pt>
                <c:pt idx="59">
                  <c:v>1.1599999999999966</c:v>
                </c:pt>
                <c:pt idx="60">
                  <c:v>1.3199999999999932</c:v>
                </c:pt>
                <c:pt idx="61">
                  <c:v>0.82000000000000739</c:v>
                </c:pt>
                <c:pt idx="62">
                  <c:v>0.75999999999999091</c:v>
                </c:pt>
                <c:pt idx="63">
                  <c:v>1.25</c:v>
                </c:pt>
                <c:pt idx="64">
                  <c:v>1.2399999999999949</c:v>
                </c:pt>
                <c:pt idx="65">
                  <c:v>1.3299999999999983</c:v>
                </c:pt>
                <c:pt idx="66">
                  <c:v>1.1299999999999955</c:v>
                </c:pt>
                <c:pt idx="67">
                  <c:v>1.1500000000000057</c:v>
                </c:pt>
                <c:pt idx="68">
                  <c:v>1.480000000000004</c:v>
                </c:pt>
                <c:pt idx="69">
                  <c:v>1.4200000000000017</c:v>
                </c:pt>
                <c:pt idx="70">
                  <c:v>1.1700000000000017</c:v>
                </c:pt>
                <c:pt idx="71">
                  <c:v>0.68999999999999773</c:v>
                </c:pt>
                <c:pt idx="72">
                  <c:v>1.2300000000000182</c:v>
                </c:pt>
                <c:pt idx="73">
                  <c:v>1.2700000000000102</c:v>
                </c:pt>
                <c:pt idx="74">
                  <c:v>0.88999999999998636</c:v>
                </c:pt>
                <c:pt idx="75">
                  <c:v>0.91000000000002501</c:v>
                </c:pt>
                <c:pt idx="76">
                  <c:v>1.1200000000000045</c:v>
                </c:pt>
                <c:pt idx="77">
                  <c:v>1.4799999999999898</c:v>
                </c:pt>
                <c:pt idx="78">
                  <c:v>0.47999999999998977</c:v>
                </c:pt>
                <c:pt idx="79">
                  <c:v>1.3099999999999739</c:v>
                </c:pt>
                <c:pt idx="80">
                  <c:v>1.0500000000000114</c:v>
                </c:pt>
                <c:pt idx="81">
                  <c:v>1.0999999999999943</c:v>
                </c:pt>
                <c:pt idx="82">
                  <c:v>0.96999999999999886</c:v>
                </c:pt>
                <c:pt idx="83">
                  <c:v>1.2299999999999898</c:v>
                </c:pt>
                <c:pt idx="84">
                  <c:v>1.1500000000000057</c:v>
                </c:pt>
                <c:pt idx="85">
                  <c:v>0</c:v>
                </c:pt>
                <c:pt idx="86">
                  <c:v>0.86000000000001364</c:v>
                </c:pt>
                <c:pt idx="87">
                  <c:v>1.1800000000000068</c:v>
                </c:pt>
                <c:pt idx="88">
                  <c:v>0.29000000000002046</c:v>
                </c:pt>
                <c:pt idx="89">
                  <c:v>0.79000000000002046</c:v>
                </c:pt>
                <c:pt idx="90">
                  <c:v>1.0999999999999943</c:v>
                </c:pt>
                <c:pt idx="91">
                  <c:v>1.2299999999999898</c:v>
                </c:pt>
                <c:pt idx="92">
                  <c:v>0.96000000000000796</c:v>
                </c:pt>
                <c:pt idx="93">
                  <c:v>1.3299999999999841</c:v>
                </c:pt>
                <c:pt idx="94">
                  <c:v>1.0500000000000114</c:v>
                </c:pt>
                <c:pt idx="95">
                  <c:v>0.89999999999997726</c:v>
                </c:pt>
                <c:pt idx="96">
                  <c:v>0.93000000000000682</c:v>
                </c:pt>
                <c:pt idx="97">
                  <c:v>0.86999999999997613</c:v>
                </c:pt>
                <c:pt idx="98">
                  <c:v>1.5200000000000102</c:v>
                </c:pt>
                <c:pt idx="99">
                  <c:v>0.80000000000001137</c:v>
                </c:pt>
                <c:pt idx="100">
                  <c:v>1.1899999999999977</c:v>
                </c:pt>
                <c:pt idx="101">
                  <c:v>1.1399999999999864</c:v>
                </c:pt>
                <c:pt idx="102">
                  <c:v>0.83000000000001251</c:v>
                </c:pt>
                <c:pt idx="103">
                  <c:v>0.29999999999998295</c:v>
                </c:pt>
                <c:pt idx="104">
                  <c:v>1.1200000000000045</c:v>
                </c:pt>
                <c:pt idx="105">
                  <c:v>1.1599999999999966</c:v>
                </c:pt>
                <c:pt idx="106">
                  <c:v>0.88999999999998636</c:v>
                </c:pt>
                <c:pt idx="107">
                  <c:v>1</c:v>
                </c:pt>
                <c:pt idx="108">
                  <c:v>1</c:v>
                </c:pt>
                <c:pt idx="109">
                  <c:v>0.81000000000000227</c:v>
                </c:pt>
                <c:pt idx="110">
                  <c:v>0.96999999999999886</c:v>
                </c:pt>
                <c:pt idx="111">
                  <c:v>0.84999999999999432</c:v>
                </c:pt>
                <c:pt idx="112">
                  <c:v>1</c:v>
                </c:pt>
                <c:pt idx="113">
                  <c:v>0.79999999999998295</c:v>
                </c:pt>
                <c:pt idx="114">
                  <c:v>0.91999999999998749</c:v>
                </c:pt>
                <c:pt idx="115">
                  <c:v>0.98000000000001819</c:v>
                </c:pt>
                <c:pt idx="116">
                  <c:v>1.8199999999999932</c:v>
                </c:pt>
                <c:pt idx="117">
                  <c:v>1.1500000000000057</c:v>
                </c:pt>
                <c:pt idx="118">
                  <c:v>1.4099999999999966</c:v>
                </c:pt>
                <c:pt idx="119">
                  <c:v>1.210000000000008</c:v>
                </c:pt>
                <c:pt idx="120">
                  <c:v>1.2399999999999807</c:v>
                </c:pt>
                <c:pt idx="121">
                  <c:v>1.1699999999999875</c:v>
                </c:pt>
                <c:pt idx="122">
                  <c:v>1.1699999999999875</c:v>
                </c:pt>
                <c:pt idx="123">
                  <c:v>0.5</c:v>
                </c:pt>
                <c:pt idx="124">
                  <c:v>0.81999999999999318</c:v>
                </c:pt>
                <c:pt idx="125">
                  <c:v>0.75999999999999091</c:v>
                </c:pt>
                <c:pt idx="126">
                  <c:v>1.75</c:v>
                </c:pt>
                <c:pt idx="127">
                  <c:v>0.67000000000001592</c:v>
                </c:pt>
                <c:pt idx="128">
                  <c:v>1.0699999999999932</c:v>
                </c:pt>
                <c:pt idx="129">
                  <c:v>1.1100000000000136</c:v>
                </c:pt>
                <c:pt idx="130">
                  <c:v>0.40999999999999659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609664"/>
        <c:axId val="40615936"/>
      </c:lineChart>
      <c:dateAx>
        <c:axId val="40609664"/>
        <c:scaling>
          <c:orientation val="minMax"/>
          <c:min val="4185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15936"/>
        <c:crosses val="autoZero"/>
        <c:auto val="1"/>
        <c:lblOffset val="100"/>
        <c:baseTimeUnit val="days"/>
      </c:dateAx>
      <c:valAx>
        <c:axId val="4061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k'wh per day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09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607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297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370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463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74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876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792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011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050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47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363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28F23-C3BD-43F7-990D-447D0C91E9D6}" type="datetimeFigureOut">
              <a:rPr lang="da-DK" smtClean="0"/>
              <a:t>15-07-2015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693EE-63DC-4BAE-B46D-0B8E201D2E2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619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51865"/>
            <a:ext cx="9144000" cy="2387600"/>
          </a:xfrm>
        </p:spPr>
        <p:txBody>
          <a:bodyPr/>
          <a:lstStyle/>
          <a:p>
            <a:r>
              <a:rPr lang="da-DK" b="1" dirty="0" smtClean="0"/>
              <a:t> 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819712"/>
            <a:ext cx="9144000" cy="385763"/>
          </a:xfrm>
        </p:spPr>
        <p:txBody>
          <a:bodyPr>
            <a:noAutofit/>
          </a:bodyPr>
          <a:lstStyle/>
          <a:p>
            <a:r>
              <a:rPr lang="da-DK" sz="4400" b="1" dirty="0" smtClean="0"/>
              <a:t>Project Progress Report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770" y="1873322"/>
            <a:ext cx="5612607" cy="37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9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5" y="1567122"/>
            <a:ext cx="4748881" cy="2671246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Design</a:t>
            </a:r>
            <a:r>
              <a:rPr lang="en-US" dirty="0" smtClean="0"/>
              <a:t> of the toilet building</a:t>
            </a:r>
            <a:endParaRPr lang="en-US" dirty="0"/>
          </a:p>
        </p:txBody>
      </p:sp>
      <p:pic>
        <p:nvPicPr>
          <p:cNvPr id="7" name="Pladsholder til indhold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18" y="2902745"/>
            <a:ext cx="4981682" cy="2802196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838200" y="4522238"/>
            <a:ext cx="49324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design of the One Stop Shop facility is build upon extended focus group interviews, usability test, and behavior analysis.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60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Design</a:t>
            </a:r>
            <a:r>
              <a:rPr lang="da-DK" dirty="0" smtClean="0"/>
              <a:t> of the </a:t>
            </a:r>
            <a:r>
              <a:rPr lang="da-DK" dirty="0" err="1" smtClean="0"/>
              <a:t>payment</a:t>
            </a:r>
            <a:r>
              <a:rPr lang="da-DK" dirty="0" smtClean="0"/>
              <a:t> system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838200" y="2039661"/>
            <a:ext cx="47736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One </a:t>
            </a:r>
            <a:r>
              <a:rPr lang="en-US" sz="2400" dirty="0"/>
              <a:t>of the major challenges was to design a payment system for BOP segment, so that the health risks of handling money, and </a:t>
            </a:r>
            <a:r>
              <a:rPr lang="en-US" sz="2400" dirty="0" err="1"/>
              <a:t>koroption</a:t>
            </a:r>
            <a:r>
              <a:rPr lang="en-US" sz="2400" dirty="0"/>
              <a:t> was minimized while users understand the concept of loyalty program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The Partner Joint up with the </a:t>
            </a:r>
          </a:p>
          <a:p>
            <a:r>
              <a:rPr lang="en-US" sz="2400" dirty="0" smtClean="0"/>
              <a:t>Company Pay-E-Safe, whom has developed the payment system to the One Stop Shop</a:t>
            </a:r>
            <a:endParaRPr lang="da-DK" sz="24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30" y="2039661"/>
            <a:ext cx="5840629" cy="387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3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Building period</a:t>
            </a:r>
            <a:br>
              <a:rPr lang="en-US" b="1" dirty="0" smtClean="0"/>
            </a:br>
            <a:r>
              <a:rPr lang="en-US" sz="3000" b="1" dirty="0" smtClean="0"/>
              <a:t>May, June and July</a:t>
            </a:r>
            <a:endParaRPr lang="en-US" sz="3000" b="1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3" y="3444974"/>
            <a:ext cx="5139028" cy="2893597"/>
          </a:xfrm>
        </p:spPr>
      </p:pic>
      <p:sp>
        <p:nvSpPr>
          <p:cNvPr id="7" name="Rektangel 6"/>
          <p:cNvSpPr/>
          <p:nvPr/>
        </p:nvSpPr>
        <p:spPr>
          <a:xfrm>
            <a:off x="838200" y="1814256"/>
            <a:ext cx="55255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construction </a:t>
            </a:r>
            <a:r>
              <a:rPr lang="en-US" sz="2400" dirty="0"/>
              <a:t>period presented many unforeseen problems, not least unforeseen costs that were necessary in order not to project fails.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There </a:t>
            </a:r>
            <a:r>
              <a:rPr lang="en-US" sz="2400" dirty="0"/>
              <a:t>were customs problems which meant significant </a:t>
            </a:r>
            <a:r>
              <a:rPr lang="en-US" sz="2400" dirty="0" smtClean="0"/>
              <a:t>costs.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There </a:t>
            </a:r>
            <a:r>
              <a:rPr lang="en-US" sz="2400" dirty="0"/>
              <a:t>were site preparation, which should have been done by the municipality, but </a:t>
            </a:r>
            <a:r>
              <a:rPr lang="en-US" sz="2400" dirty="0" smtClean="0"/>
              <a:t>became an </a:t>
            </a:r>
            <a:r>
              <a:rPr lang="en-US" sz="2400" dirty="0"/>
              <a:t>One Stop Shops </a:t>
            </a:r>
            <a:r>
              <a:rPr lang="en-US" sz="2400" dirty="0" smtClean="0"/>
              <a:t>problem.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There </a:t>
            </a:r>
            <a:r>
              <a:rPr lang="en-US" sz="2400" dirty="0"/>
              <a:t>was local flooding problems were also solved the One Stop Shop</a:t>
            </a:r>
            <a:endParaRPr lang="da-DK" sz="24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49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02" y="3286897"/>
            <a:ext cx="4750364" cy="3155092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Building </a:t>
            </a:r>
            <a:r>
              <a:rPr lang="en-US" b="1" dirty="0" smtClean="0"/>
              <a:t>period</a:t>
            </a:r>
            <a:endParaRPr lang="da-DK" b="1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94" y="1346902"/>
            <a:ext cx="4930208" cy="327454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39730"/>
            <a:ext cx="3767446" cy="250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14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Building up the </a:t>
            </a:r>
            <a:r>
              <a:rPr lang="da-DK" b="1" dirty="0" err="1" smtClean="0"/>
              <a:t>local</a:t>
            </a:r>
            <a:r>
              <a:rPr lang="da-DK" b="1" dirty="0" smtClean="0"/>
              <a:t> team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sz="3000" dirty="0" smtClean="0"/>
              <a:t>Total 7 persons.</a:t>
            </a:r>
            <a:endParaRPr lang="da-DK" sz="30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7" y="1690688"/>
            <a:ext cx="6254425" cy="415405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7609703" y="1579477"/>
            <a:ext cx="42033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One of the important elements of the project was the building of the local staff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Long before the opening, </a:t>
            </a:r>
            <a:r>
              <a:rPr lang="en-US" sz="2400" dirty="0" smtClean="0"/>
              <a:t>the </a:t>
            </a:r>
            <a:r>
              <a:rPr lang="en-US" sz="2400" dirty="0"/>
              <a:t>local team </a:t>
            </a:r>
            <a:r>
              <a:rPr lang="en-US" sz="2400" dirty="0" smtClean="0"/>
              <a:t>was employed, in order to make a capacitive building.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First Aid 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Hygiene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Basic Cleaning 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Economy and Accounting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/>
              <a:t>Ect</a:t>
            </a:r>
            <a:r>
              <a:rPr lang="en-US" sz="2400" dirty="0" smtClean="0"/>
              <a:t>.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7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275" y="666403"/>
            <a:ext cx="10515600" cy="1325563"/>
          </a:xfrm>
        </p:spPr>
        <p:txBody>
          <a:bodyPr/>
          <a:lstStyle/>
          <a:p>
            <a:r>
              <a:rPr lang="da-DK" b="1" dirty="0"/>
              <a:t>Building up the </a:t>
            </a:r>
            <a:r>
              <a:rPr lang="da-DK" b="1" dirty="0" err="1"/>
              <a:t>local</a:t>
            </a:r>
            <a:r>
              <a:rPr lang="da-DK" b="1" dirty="0"/>
              <a:t> team</a:t>
            </a:r>
            <a:r>
              <a:rPr lang="da-DK" dirty="0"/>
              <a:t> </a:t>
            </a:r>
            <a:br>
              <a:rPr lang="da-DK" dirty="0"/>
            </a:br>
            <a:endParaRPr lang="da-DK" dirty="0"/>
          </a:p>
        </p:txBody>
      </p:sp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53" y="1625374"/>
            <a:ext cx="4178643" cy="2775368"/>
          </a:xfrm>
          <a:prstGeom prst="rect">
            <a:avLst/>
          </a:prstGeom>
        </p:spPr>
      </p:pic>
      <p:pic>
        <p:nvPicPr>
          <p:cNvPr id="6" name="Pladsholder til ind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35" y="2967842"/>
            <a:ext cx="3970638" cy="2977978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931122" y="2827022"/>
            <a:ext cx="308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Economy and account training</a:t>
            </a:r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3839404" y="4400742"/>
            <a:ext cx="1766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Cleaning training</a:t>
            </a:r>
            <a:endParaRPr lang="da-DK" dirty="0"/>
          </a:p>
        </p:txBody>
      </p:sp>
      <p:sp>
        <p:nvSpPr>
          <p:cNvPr id="9" name="Rektangel 8"/>
          <p:cNvSpPr/>
          <p:nvPr/>
        </p:nvSpPr>
        <p:spPr>
          <a:xfrm>
            <a:off x="580765" y="2102180"/>
            <a:ext cx="1674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Costum</a:t>
            </a:r>
            <a:r>
              <a:rPr lang="en-US" dirty="0" smtClean="0"/>
              <a:t> training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25" y="3189015"/>
            <a:ext cx="4698344" cy="3120542"/>
          </a:xfrm>
          <a:prstGeom prst="rect">
            <a:avLst/>
          </a:prstGeom>
        </p:spPr>
      </p:pic>
      <p:pic>
        <p:nvPicPr>
          <p:cNvPr id="12" name="Pladsholder til indhold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47" y="4880918"/>
            <a:ext cx="1170924" cy="1561232"/>
          </a:xfr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31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49" y="2631986"/>
            <a:ext cx="5437336" cy="35597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6149" y="856013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 smtClean="0"/>
              <a:t>First opening for invited training: 	15-07-2014</a:t>
            </a:r>
            <a:br>
              <a:rPr lang="en-US" sz="4200" b="1" dirty="0" smtClean="0"/>
            </a:br>
            <a:r>
              <a:rPr lang="en-US" sz="4200" b="1" dirty="0" smtClean="0"/>
              <a:t>First public opening day</a:t>
            </a:r>
            <a:r>
              <a:rPr lang="da-DK" sz="4200" b="1" dirty="0" smtClean="0"/>
              <a:t>:   			22-07-2014</a:t>
            </a:r>
            <a:endParaRPr lang="da-DK" sz="4200" b="1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292" y="2631988"/>
            <a:ext cx="5357139" cy="355979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19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0195" y="0"/>
            <a:ext cx="3708042" cy="1325563"/>
          </a:xfrm>
        </p:spPr>
        <p:txBody>
          <a:bodyPr>
            <a:normAutofit/>
          </a:bodyPr>
          <a:lstStyle/>
          <a:p>
            <a:r>
              <a:rPr lang="da-DK" b="1" dirty="0" err="1" smtClean="0"/>
              <a:t>Results</a:t>
            </a:r>
            <a:endParaRPr lang="da-DK" b="1" dirty="0"/>
          </a:p>
        </p:txBody>
      </p:sp>
      <p:graphicFrame>
        <p:nvGraphicFramePr>
          <p:cNvPr id="10" name="Diagram 9"/>
          <p:cNvGraphicFramePr>
            <a:graphicFrameLocks/>
          </p:cNvGraphicFramePr>
          <p:nvPr/>
        </p:nvGraphicFramePr>
        <p:xfrm>
          <a:off x="588234" y="1066329"/>
          <a:ext cx="4754217" cy="2850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  <p:graphicFrame>
        <p:nvGraphicFramePr>
          <p:cNvPr id="12" name="Diagra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1522"/>
              </p:ext>
            </p:extLst>
          </p:nvPr>
        </p:nvGraphicFramePr>
        <p:xfrm>
          <a:off x="1436914" y="1056423"/>
          <a:ext cx="8374351" cy="2860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Diagra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247426"/>
              </p:ext>
            </p:extLst>
          </p:nvPr>
        </p:nvGraphicFramePr>
        <p:xfrm>
          <a:off x="6389081" y="4003589"/>
          <a:ext cx="5274470" cy="2854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Diagram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270936"/>
              </p:ext>
            </p:extLst>
          </p:nvPr>
        </p:nvGraphicFramePr>
        <p:xfrm>
          <a:off x="522514" y="4033157"/>
          <a:ext cx="5091963" cy="2824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99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0195" y="0"/>
            <a:ext cx="3708042" cy="1325563"/>
          </a:xfrm>
        </p:spPr>
        <p:txBody>
          <a:bodyPr>
            <a:normAutofit/>
          </a:bodyPr>
          <a:lstStyle/>
          <a:p>
            <a:r>
              <a:rPr lang="da-DK" b="1" dirty="0" err="1" smtClean="0"/>
              <a:t>Results</a:t>
            </a:r>
            <a:endParaRPr lang="da-DK" b="1" dirty="0"/>
          </a:p>
        </p:txBody>
      </p:sp>
      <p:graphicFrame>
        <p:nvGraphicFramePr>
          <p:cNvPr id="10" name="Diagram 9"/>
          <p:cNvGraphicFramePr>
            <a:graphicFrameLocks/>
          </p:cNvGraphicFramePr>
          <p:nvPr/>
        </p:nvGraphicFramePr>
        <p:xfrm>
          <a:off x="588234" y="1066329"/>
          <a:ext cx="4754217" cy="2850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  <p:graphicFrame>
        <p:nvGraphicFramePr>
          <p:cNvPr id="12" name="Diagra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6361750"/>
              </p:ext>
            </p:extLst>
          </p:nvPr>
        </p:nvGraphicFramePr>
        <p:xfrm>
          <a:off x="1436914" y="1056423"/>
          <a:ext cx="8374351" cy="2860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44867"/>
              </p:ext>
            </p:extLst>
          </p:nvPr>
        </p:nvGraphicFramePr>
        <p:xfrm>
          <a:off x="372665" y="3951514"/>
          <a:ext cx="5274470" cy="2906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Diagram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86465"/>
              </p:ext>
            </p:extLst>
          </p:nvPr>
        </p:nvGraphicFramePr>
        <p:xfrm>
          <a:off x="6286500" y="3984171"/>
          <a:ext cx="5376812" cy="287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7541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Grand Opening Day</a:t>
            </a:r>
            <a:r>
              <a:rPr lang="da-DK" b="1" dirty="0" smtClean="0"/>
              <a:t>:   19-11-2014</a:t>
            </a:r>
            <a:endParaRPr lang="da-DK" sz="3100" b="1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22" y="1543092"/>
            <a:ext cx="7943335" cy="5275798"/>
          </a:xfrm>
        </p:spPr>
      </p:pic>
      <p:sp>
        <p:nvSpPr>
          <p:cNvPr id="6" name="Rektangel 5"/>
          <p:cNvSpPr/>
          <p:nvPr/>
        </p:nvSpPr>
        <p:spPr>
          <a:xfrm>
            <a:off x="751948" y="1543092"/>
            <a:ext cx="23730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400" b="1" dirty="0"/>
              <a:t>(</a:t>
            </a:r>
            <a:r>
              <a:rPr lang="da-DK" sz="2400" b="1" dirty="0" err="1"/>
              <a:t>After</a:t>
            </a:r>
            <a:r>
              <a:rPr lang="da-DK" sz="2400" b="1" dirty="0"/>
              <a:t> 120 </a:t>
            </a:r>
            <a:r>
              <a:rPr lang="da-DK" sz="2400" b="1" dirty="0" err="1"/>
              <a:t>day</a:t>
            </a:r>
            <a:r>
              <a:rPr lang="da-DK" sz="2400" b="1" dirty="0"/>
              <a:t> in </a:t>
            </a:r>
            <a:endParaRPr lang="da-DK" sz="2400" b="1" dirty="0" smtClean="0"/>
          </a:p>
          <a:p>
            <a:r>
              <a:rPr lang="da-DK" sz="2400" b="1" dirty="0" smtClean="0"/>
              <a:t>operation</a:t>
            </a:r>
            <a:r>
              <a:rPr lang="da-DK" sz="2400" b="1" dirty="0"/>
              <a:t>)</a:t>
            </a:r>
            <a:endParaRPr lang="da-DK" sz="24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3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Why </a:t>
            </a:r>
            <a:r>
              <a:rPr lang="en-US" b="1" dirty="0" smtClean="0"/>
              <a:t>One Stop Shop </a:t>
            </a:r>
            <a:br>
              <a:rPr lang="en-US" b="1" dirty="0" smtClean="0"/>
            </a:br>
            <a:r>
              <a:rPr lang="en-US" sz="3600" b="1" i="1" dirty="0" smtClean="0"/>
              <a:t>Water </a:t>
            </a:r>
            <a:r>
              <a:rPr lang="en-US" sz="3600" b="1" i="1" dirty="0"/>
              <a:t>and Sanitation is important</a:t>
            </a:r>
            <a:endParaRPr lang="da-DK" sz="3600" b="1" i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02276" y="1688500"/>
            <a:ext cx="8721588" cy="3442685"/>
          </a:xfrm>
        </p:spPr>
        <p:txBody>
          <a:bodyPr>
            <a:noAutofit/>
          </a:bodyPr>
          <a:lstStyle/>
          <a:p>
            <a:r>
              <a:rPr lang="en-US" dirty="0" smtClean="0"/>
              <a:t>2.6 billion people do not have access to your own toilet. 40% of the world's population.</a:t>
            </a:r>
          </a:p>
          <a:p>
            <a:r>
              <a:rPr lang="en-US" dirty="0" smtClean="0"/>
              <a:t>1.0 billion are defecating in the open. </a:t>
            </a:r>
          </a:p>
          <a:p>
            <a:r>
              <a:rPr lang="en-US" dirty="0" smtClean="0"/>
              <a:t>Every year, 2.4 million. Children dies from diarrhea</a:t>
            </a:r>
            <a:endParaRPr lang="da-DK" dirty="0" smtClean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1.4 million children die due to contact with </a:t>
            </a:r>
            <a:r>
              <a:rPr lang="en-US" sz="2000" dirty="0" err="1" smtClean="0"/>
              <a:t>faeces</a:t>
            </a:r>
            <a:r>
              <a:rPr lang="en-US" sz="2000" dirty="0" smtClean="0"/>
              <a:t> - (&gt; AIDS malaria + TB)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2,000 children die every day in Africa of diarrhea</a:t>
            </a:r>
            <a:r>
              <a:rPr lang="da-DK" sz="2800" dirty="0" smtClean="0"/>
              <a:t>    </a:t>
            </a:r>
            <a:endParaRPr lang="da-DK" sz="28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838200" y="4419276"/>
            <a:ext cx="53867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most effective investment in such areas is an investment in hygienic sanitation, which gives people access to toilet and bath. </a:t>
            </a:r>
            <a:r>
              <a:rPr lang="en-US" sz="2400" b="1" dirty="0"/>
              <a:t>WHO have stated 1§ invested in sanitary solution will give the government a return of investment of 5§.</a:t>
            </a:r>
            <a:endParaRPr lang="da-DK" sz="2400" b="1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987048"/>
            <a:ext cx="4425462" cy="268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4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00" y="3123859"/>
            <a:ext cx="5209276" cy="3459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Grand Opening Day:   19-11-2014</a:t>
            </a:r>
            <a:br>
              <a:rPr lang="en-US" b="1" dirty="0" smtClean="0"/>
            </a:br>
            <a:r>
              <a:rPr lang="en-US" sz="2400" b="1" dirty="0" smtClean="0"/>
              <a:t>(After 120 day in operation)</a:t>
            </a:r>
            <a:endParaRPr lang="en-US" sz="2400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2" y="1886423"/>
            <a:ext cx="6551452" cy="4351338"/>
          </a:xfr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6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Water and Sanitation </a:t>
            </a:r>
            <a:r>
              <a:rPr lang="en-US" b="1" i="1" dirty="0" smtClean="0"/>
              <a:t>is good business </a:t>
            </a:r>
            <a:br>
              <a:rPr lang="en-US" b="1" i="1" dirty="0" smtClean="0"/>
            </a:br>
            <a:r>
              <a:rPr lang="en-US" b="1" i="1" dirty="0" smtClean="0"/>
              <a:t>for the government.</a:t>
            </a:r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810813" y="2528693"/>
            <a:ext cx="53867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most effective investment in such areas is an investment in </a:t>
            </a:r>
            <a:r>
              <a:rPr lang="en-US" sz="2400" u="sng" dirty="0"/>
              <a:t>hygienic </a:t>
            </a:r>
            <a:r>
              <a:rPr lang="en-US" sz="2400" dirty="0"/>
              <a:t>sanitation, which gives people access to toilet and bath. </a:t>
            </a:r>
            <a:endParaRPr lang="en-US" sz="2400" dirty="0" smtClean="0"/>
          </a:p>
          <a:p>
            <a:endParaRPr lang="en-US" sz="2400" b="1" dirty="0"/>
          </a:p>
          <a:p>
            <a:r>
              <a:rPr lang="en-US" sz="2400" b="1" dirty="0" smtClean="0"/>
              <a:t>WHO </a:t>
            </a:r>
            <a:r>
              <a:rPr lang="en-US" sz="2400" b="1" dirty="0"/>
              <a:t>have stated 1§ invested in sanitary solution will give the government a return of investment of 5§.</a:t>
            </a:r>
            <a:endParaRPr lang="da-DK" sz="2400" b="1" dirty="0"/>
          </a:p>
        </p:txBody>
      </p:sp>
      <p:pic>
        <p:nvPicPr>
          <p:cNvPr id="5" name="Pladsholder til indhold 3" descr="C:\Users\NHJ\Documents\Dropbox\Camera Uploads\2012-12-10 13.00.5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2323" y="3269301"/>
            <a:ext cx="2471318" cy="305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lede 5" descr="C:\Users\NHJ\Documents\Dropbox\Camera Uploads\2012-12-10 13.06.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0411" y="3638550"/>
            <a:ext cx="2016224" cy="25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385" y="1960366"/>
            <a:ext cx="2971651" cy="218180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88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Project Partners</a:t>
            </a:r>
            <a:endParaRPr lang="en-US" sz="3300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2270468"/>
            <a:ext cx="7707923" cy="3277716"/>
          </a:xfrm>
        </p:spPr>
        <p:txBody>
          <a:bodyPr>
            <a:normAutofit/>
          </a:bodyPr>
          <a:lstStyle/>
          <a:p>
            <a:r>
              <a:rPr lang="da-DK" sz="3000" dirty="0" smtClean="0"/>
              <a:t>Cluster </a:t>
            </a:r>
            <a:r>
              <a:rPr lang="da-DK" sz="3000" dirty="0" err="1" smtClean="0"/>
              <a:t>lead</a:t>
            </a:r>
            <a:r>
              <a:rPr lang="da-DK" sz="3000" dirty="0" smtClean="0"/>
              <a:t> partner:   </a:t>
            </a:r>
            <a:r>
              <a:rPr lang="da-DK" sz="3000" b="1" dirty="0" err="1" smtClean="0"/>
              <a:t>EnviClean</a:t>
            </a:r>
            <a:endParaRPr lang="da-DK" sz="3000" b="1" dirty="0" smtClean="0"/>
          </a:p>
          <a:p>
            <a:r>
              <a:rPr lang="da-DK" sz="3000" dirty="0" smtClean="0"/>
              <a:t>Cluster Local Partner:  </a:t>
            </a:r>
            <a:r>
              <a:rPr lang="da-DK" sz="3000" b="1" dirty="0" smtClean="0"/>
              <a:t>Water Tech</a:t>
            </a:r>
          </a:p>
          <a:p>
            <a:r>
              <a:rPr lang="da-DK" sz="3000" dirty="0"/>
              <a:t>Associated partner:</a:t>
            </a:r>
          </a:p>
          <a:p>
            <a:pPr lvl="1"/>
            <a:r>
              <a:rPr lang="da-DK" sz="2800" b="1" dirty="0" smtClean="0"/>
              <a:t>DMS </a:t>
            </a:r>
            <a:r>
              <a:rPr lang="da-DK" sz="2800" b="1" dirty="0" err="1" smtClean="0"/>
              <a:t>Africa</a:t>
            </a:r>
            <a:r>
              <a:rPr lang="da-DK" sz="2800" b="1" dirty="0" smtClean="0"/>
              <a:t> and Red Cross</a:t>
            </a:r>
            <a:endParaRPr lang="da-DK" sz="2800" b="1" dirty="0"/>
          </a:p>
          <a:p>
            <a:r>
              <a:rPr lang="da-DK" sz="3000" dirty="0" smtClean="0"/>
              <a:t>Cluster </a:t>
            </a:r>
            <a:r>
              <a:rPr lang="da-DK" sz="3000" dirty="0"/>
              <a:t>partner</a:t>
            </a:r>
            <a:r>
              <a:rPr lang="da-DK" sz="3000" dirty="0" smtClean="0"/>
              <a:t>:</a:t>
            </a:r>
            <a:endParaRPr lang="da-DK" sz="3000" dirty="0"/>
          </a:p>
          <a:p>
            <a:pPr lvl="1"/>
            <a:r>
              <a:rPr lang="da-DK" sz="2800" b="1" dirty="0" smtClean="0"/>
              <a:t>AVV and </a:t>
            </a:r>
            <a:r>
              <a:rPr lang="da-DK" sz="2800" b="1" dirty="0" err="1" smtClean="0"/>
              <a:t>Bigadan</a:t>
            </a:r>
            <a:endParaRPr lang="da-DK" sz="2800" b="1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00" y="2270468"/>
            <a:ext cx="3929623" cy="35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1701" y="901592"/>
            <a:ext cx="10515600" cy="1325563"/>
          </a:xfrm>
        </p:spPr>
        <p:txBody>
          <a:bodyPr>
            <a:noAutofit/>
          </a:bodyPr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b="1" dirty="0"/>
              <a:t>Project </a:t>
            </a:r>
            <a:r>
              <a:rPr lang="da-DK" b="1" dirty="0" smtClean="0"/>
              <a:t>Partners</a:t>
            </a:r>
            <a:br>
              <a:rPr lang="da-DK" b="1" dirty="0" smtClean="0"/>
            </a:br>
            <a:r>
              <a:rPr lang="da-DK" sz="3000" b="1" i="1" dirty="0" smtClean="0"/>
              <a:t>The investorens</a:t>
            </a:r>
            <a:r>
              <a:rPr lang="da-DK" b="1" dirty="0" smtClean="0"/>
              <a:t/>
            </a:r>
            <a:br>
              <a:rPr lang="da-DK" b="1" dirty="0" smtClean="0"/>
            </a:br>
            <a:endParaRPr lang="da-DK" sz="3600" b="1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1" y="2913437"/>
            <a:ext cx="12142589" cy="381370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04" y="383319"/>
            <a:ext cx="2392326" cy="218697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1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31565"/>
            <a:ext cx="10515600" cy="1325563"/>
          </a:xfrm>
        </p:spPr>
        <p:txBody>
          <a:bodyPr/>
          <a:lstStyle/>
          <a:p>
            <a:r>
              <a:rPr lang="da-DK" b="1" dirty="0" smtClean="0"/>
              <a:t>The One Stop Shop Business Model</a:t>
            </a:r>
            <a:endParaRPr lang="da-DK" b="1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HORIZONTAL BUSINESS MODEL</a:t>
            </a:r>
          </a:p>
          <a:p>
            <a:r>
              <a:rPr lang="en-US" sz="2000" b="1" dirty="0"/>
              <a:t>PURPOSE</a:t>
            </a:r>
            <a:r>
              <a:rPr lang="en-US" sz="2000" dirty="0"/>
              <a:t>: Ensure partnership sustainability</a:t>
            </a:r>
          </a:p>
          <a:p>
            <a:r>
              <a:rPr lang="en-US" sz="2000" dirty="0"/>
              <a:t>It is important that all partner knows his role</a:t>
            </a:r>
          </a:p>
          <a:p>
            <a:r>
              <a:rPr lang="en-US" sz="2000" dirty="0"/>
              <a:t>Expectations can only be redeemed if but his partner role </a:t>
            </a:r>
            <a:r>
              <a:rPr lang="en-US" sz="2000" dirty="0" smtClean="0"/>
              <a:t>proved</a:t>
            </a:r>
          </a:p>
          <a:p>
            <a:pPr marL="0" indent="0">
              <a:buNone/>
            </a:pPr>
            <a:endParaRPr lang="da-DK" sz="2000" dirty="0" smtClean="0"/>
          </a:p>
          <a:p>
            <a:pPr marL="0" indent="0">
              <a:buNone/>
            </a:pPr>
            <a:r>
              <a:rPr lang="en-US" b="1" dirty="0"/>
              <a:t>THE VERTICAL BUSINESS MODEL</a:t>
            </a:r>
          </a:p>
          <a:p>
            <a:r>
              <a:rPr lang="en-US" sz="2000" b="1" dirty="0"/>
              <a:t>PURPOSE</a:t>
            </a:r>
            <a:r>
              <a:rPr lang="en-US" sz="2000" dirty="0"/>
              <a:t>: To ensure the business sustainability</a:t>
            </a:r>
          </a:p>
          <a:p>
            <a:r>
              <a:rPr lang="en-US" sz="2000" dirty="0"/>
              <a:t>Dividing the overall business model of self-sustaining process units</a:t>
            </a:r>
          </a:p>
          <a:p>
            <a:r>
              <a:rPr lang="en-US" sz="2000" dirty="0"/>
              <a:t>Step by step test of the individual (business) unit processes for </a:t>
            </a:r>
            <a:r>
              <a:rPr lang="en-US" sz="2000" dirty="0" smtClean="0"/>
              <a:t>sustainability</a:t>
            </a:r>
            <a:endParaRPr lang="da-DK" sz="2000" dirty="0" smtClean="0"/>
          </a:p>
        </p:txBody>
      </p:sp>
      <p:sp>
        <p:nvSpPr>
          <p:cNvPr id="4" name="Rektangel 3"/>
          <p:cNvSpPr/>
          <p:nvPr/>
        </p:nvSpPr>
        <p:spPr>
          <a:xfrm>
            <a:off x="49929" y="39848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800" b="1" dirty="0" smtClean="0">
                <a:solidFill>
                  <a:srgbClr val="3C3CA0"/>
                </a:solidFill>
                <a:latin typeface="Times New Roman" pitchFamily="18" charset="0"/>
                <a:cs typeface="Times New Roman" pitchFamily="18" charset="0"/>
              </a:rPr>
              <a:t>ENVICLEAN</a:t>
            </a:r>
            <a:endParaRPr lang="da-DK" sz="2800" b="1" dirty="0">
              <a:solidFill>
                <a:srgbClr val="3C3C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0041" y="80944"/>
            <a:ext cx="1204199" cy="65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230" y="2555706"/>
            <a:ext cx="3242770" cy="162455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yclus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87" y="2114762"/>
            <a:ext cx="6686533" cy="408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695218" y="292032"/>
            <a:ext cx="114967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The One Stop Shop combined </a:t>
            </a:r>
          </a:p>
          <a:p>
            <a:r>
              <a:rPr lang="en-US" b="1" dirty="0" err="1" smtClean="0"/>
              <a:t>Businessmodel</a:t>
            </a:r>
            <a:endParaRPr lang="en-US" sz="2400" dirty="0"/>
          </a:p>
        </p:txBody>
      </p:sp>
      <p:sp>
        <p:nvSpPr>
          <p:cNvPr id="11" name="Ellipse 10"/>
          <p:cNvSpPr/>
          <p:nvPr/>
        </p:nvSpPr>
        <p:spPr>
          <a:xfrm>
            <a:off x="5707121" y="1780417"/>
            <a:ext cx="3897799" cy="173912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Ellipse 11"/>
          <p:cNvSpPr/>
          <p:nvPr/>
        </p:nvSpPr>
        <p:spPr>
          <a:xfrm>
            <a:off x="6818657" y="2261842"/>
            <a:ext cx="926810" cy="8481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2697787" y="4568038"/>
            <a:ext cx="4570352" cy="172595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Ellipse 13"/>
          <p:cNvSpPr/>
          <p:nvPr/>
        </p:nvSpPr>
        <p:spPr>
          <a:xfrm>
            <a:off x="8614900" y="4031809"/>
            <a:ext cx="2110766" cy="26037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Ellipse 14"/>
          <p:cNvSpPr/>
          <p:nvPr/>
        </p:nvSpPr>
        <p:spPr>
          <a:xfrm>
            <a:off x="5467795" y="3682170"/>
            <a:ext cx="2295371" cy="10087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Ellipse 15"/>
          <p:cNvSpPr/>
          <p:nvPr/>
        </p:nvSpPr>
        <p:spPr>
          <a:xfrm>
            <a:off x="2344453" y="2167741"/>
            <a:ext cx="3202331" cy="15543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/>
          <p:cNvSpPr txBox="1"/>
          <p:nvPr/>
        </p:nvSpPr>
        <p:spPr>
          <a:xfrm>
            <a:off x="235216" y="3646641"/>
            <a:ext cx="3887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>
                <a:solidFill>
                  <a:srgbClr val="0070C0"/>
                </a:solidFill>
              </a:rPr>
              <a:t>3 </a:t>
            </a:r>
            <a:r>
              <a:rPr lang="da-DK" sz="2400" b="1" dirty="0" err="1">
                <a:solidFill>
                  <a:srgbClr val="0070C0"/>
                </a:solidFill>
              </a:rPr>
              <a:t>primary</a:t>
            </a:r>
            <a:r>
              <a:rPr lang="da-DK" sz="2400" b="1" dirty="0">
                <a:solidFill>
                  <a:srgbClr val="0070C0"/>
                </a:solidFill>
              </a:rPr>
              <a:t> business models </a:t>
            </a:r>
            <a:endParaRPr lang="da-DK" sz="2400" b="1" dirty="0" smtClean="0">
              <a:solidFill>
                <a:srgbClr val="0070C0"/>
              </a:solidFill>
            </a:endParaRPr>
          </a:p>
          <a:p>
            <a:r>
              <a:rPr lang="da-DK" sz="2400" b="1" dirty="0">
                <a:solidFill>
                  <a:srgbClr val="FF0000"/>
                </a:solidFill>
              </a:rPr>
              <a:t>3 </a:t>
            </a:r>
            <a:r>
              <a:rPr lang="da-DK" sz="2400" b="1" dirty="0" err="1">
                <a:solidFill>
                  <a:srgbClr val="FF0000"/>
                </a:solidFill>
              </a:rPr>
              <a:t>secondary</a:t>
            </a:r>
            <a:r>
              <a:rPr lang="da-DK" sz="2400" b="1" dirty="0">
                <a:solidFill>
                  <a:srgbClr val="FF0000"/>
                </a:solidFill>
              </a:rPr>
              <a:t> business models</a:t>
            </a:r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9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Proof of Concept </a:t>
            </a:r>
            <a:r>
              <a:rPr lang="da-DK" dirty="0"/>
              <a:t/>
            </a:r>
            <a:br>
              <a:rPr lang="da-DK" dirty="0"/>
            </a:br>
            <a:r>
              <a:rPr lang="en-US" b="1" i="1" dirty="0"/>
              <a:t>Toilet system</a:t>
            </a:r>
            <a:r>
              <a:rPr lang="da-DK" b="1" i="1" dirty="0"/>
              <a:t> </a:t>
            </a:r>
            <a:r>
              <a:rPr lang="en-US" b="1" i="1" dirty="0"/>
              <a:t>including</a:t>
            </a:r>
            <a:r>
              <a:rPr lang="da-DK" b="1" i="1" dirty="0"/>
              <a:t> </a:t>
            </a:r>
            <a:r>
              <a:rPr lang="en-US" b="1" i="1" dirty="0"/>
              <a:t>hygiene</a:t>
            </a:r>
            <a:r>
              <a:rPr lang="da-DK" b="1" i="1" dirty="0"/>
              <a:t> shop</a:t>
            </a:r>
            <a:endParaRPr lang="da-DK" dirty="0"/>
          </a:p>
        </p:txBody>
      </p:sp>
      <p:pic>
        <p:nvPicPr>
          <p:cNvPr id="4" name="Pladsholder til indhold 3" descr="one_st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9990" y="1584937"/>
            <a:ext cx="6338011" cy="4525963"/>
          </a:xfrm>
        </p:spPr>
      </p:pic>
      <p:sp>
        <p:nvSpPr>
          <p:cNvPr id="6" name="Rektangel 5"/>
          <p:cNvSpPr/>
          <p:nvPr/>
        </p:nvSpPr>
        <p:spPr>
          <a:xfrm>
            <a:off x="838200" y="2182270"/>
            <a:ext cx="36166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Financial sustainability is spread over two activities that are connected together via a customer loyalty program.</a:t>
            </a:r>
            <a:endParaRPr lang="da-DK" sz="24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62" y="1485801"/>
            <a:ext cx="5364088" cy="24156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Proof of Concept</a:t>
            </a:r>
            <a:endParaRPr lang="en-US" dirty="0">
              <a:latin typeface="+mn-lt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98" y="4082720"/>
            <a:ext cx="4271313" cy="2206187"/>
          </a:xfrm>
          <a:prstGeom prst="rect">
            <a:avLst/>
          </a:prstGeom>
        </p:spPr>
      </p:pic>
      <p:sp>
        <p:nvSpPr>
          <p:cNvPr id="9" name="Pladsholder til indhold 2"/>
          <p:cNvSpPr>
            <a:spLocks noGrp="1"/>
          </p:cNvSpPr>
          <p:nvPr>
            <p:ph idx="1"/>
          </p:nvPr>
        </p:nvSpPr>
        <p:spPr>
          <a:xfrm>
            <a:off x="7391318" y="2407915"/>
            <a:ext cx="3962482" cy="29870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4000" b="1" dirty="0" err="1"/>
              <a:t>Timetable</a:t>
            </a:r>
            <a:r>
              <a:rPr lang="da-DK" sz="4000" b="1" dirty="0" smtClean="0"/>
              <a:t>:</a:t>
            </a:r>
          </a:p>
          <a:p>
            <a:pPr marL="0" indent="0">
              <a:buNone/>
            </a:pPr>
            <a:r>
              <a:rPr lang="da-DK" sz="4000" b="1" dirty="0" smtClean="0"/>
              <a:t>(Milestone)</a:t>
            </a:r>
            <a:endParaRPr lang="da-DK" sz="4000" b="1" dirty="0"/>
          </a:p>
          <a:p>
            <a:endParaRPr lang="da-DK" sz="2400" dirty="0"/>
          </a:p>
          <a:p>
            <a:r>
              <a:rPr lang="da-DK" sz="2400" dirty="0"/>
              <a:t>Design:    2014:  Jan - April</a:t>
            </a:r>
          </a:p>
          <a:p>
            <a:r>
              <a:rPr lang="da-DK" sz="2400" dirty="0"/>
              <a:t>Building:  2014:  April -Maj</a:t>
            </a:r>
          </a:p>
          <a:p>
            <a:r>
              <a:rPr lang="da-DK" sz="2400" dirty="0"/>
              <a:t>Start up:  2014:  1. July-14</a:t>
            </a:r>
          </a:p>
          <a:p>
            <a:pPr marL="0" indent="0">
              <a:buNone/>
            </a:pPr>
            <a:endParaRPr lang="da-DK" sz="2400" dirty="0"/>
          </a:p>
          <a:p>
            <a:endParaRPr lang="da-DK" sz="240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338" y="365125"/>
            <a:ext cx="1452931" cy="9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636</Words>
  <Application>Microsoft Office PowerPoint</Application>
  <PresentationFormat>Custom</PresentationFormat>
  <Paragraphs>98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Office-tema</vt:lpstr>
      <vt:lpstr>  </vt:lpstr>
      <vt:lpstr>Why One Stop Shop  Water and Sanitation is important</vt:lpstr>
      <vt:lpstr>Water and Sanitation is good business  for the government.</vt:lpstr>
      <vt:lpstr>Project Partners</vt:lpstr>
      <vt:lpstr> Project Partners The investorens </vt:lpstr>
      <vt:lpstr>The One Stop Shop Business Model</vt:lpstr>
      <vt:lpstr>PowerPoint Presentation</vt:lpstr>
      <vt:lpstr>Proof of Concept  Toilet system including hygiene shop</vt:lpstr>
      <vt:lpstr>Proof of Concept</vt:lpstr>
      <vt:lpstr>Design of the toilet building</vt:lpstr>
      <vt:lpstr>Design of the payment system</vt:lpstr>
      <vt:lpstr>Building period May, June and July</vt:lpstr>
      <vt:lpstr>Building period</vt:lpstr>
      <vt:lpstr>Building up the local team  Total 7 persons.</vt:lpstr>
      <vt:lpstr>Building up the local team  </vt:lpstr>
      <vt:lpstr>First opening for invited training:  15-07-2014 First public opening day:      22-07-2014</vt:lpstr>
      <vt:lpstr>Results</vt:lpstr>
      <vt:lpstr>Results</vt:lpstr>
      <vt:lpstr>Grand Opening Day:   19-11-2014</vt:lpstr>
      <vt:lpstr>Grand Opening Day:   19-11-2014 (After 120 day in operation)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Niels Henrik Johansen</dc:creator>
  <cp:lastModifiedBy>Robert Fraser</cp:lastModifiedBy>
  <cp:revision>42</cp:revision>
  <dcterms:created xsi:type="dcterms:W3CDTF">2014-09-03T11:02:35Z</dcterms:created>
  <dcterms:modified xsi:type="dcterms:W3CDTF">2015-07-15T10:33:34Z</dcterms:modified>
</cp:coreProperties>
</file>