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6"/>
  </p:notesMasterIdLst>
  <p:handoutMasterIdLst>
    <p:handoutMasterId r:id="rId7"/>
  </p:handoutMasterIdLst>
  <p:sldIdLst>
    <p:sldId id="387" r:id="rId3"/>
    <p:sldId id="385" r:id="rId4"/>
    <p:sldId id="386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86401" autoAdjust="0"/>
  </p:normalViewPr>
  <p:slideViewPr>
    <p:cSldViewPr>
      <p:cViewPr>
        <p:scale>
          <a:sx n="80" d="100"/>
          <a:sy n="80" d="100"/>
        </p:scale>
        <p:origin x="-11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73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24" y="-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9193C0B-0D08-4E2A-B725-3752F6CA8538}" type="datetimeFigureOut">
              <a:rPr lang="en-GB"/>
              <a:pPr>
                <a:defRPr/>
              </a:pPr>
              <a:t>14/08/2015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BB45137-13A1-4792-9020-2316740E02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492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AE83C6-13C0-48DB-AEA9-205C088AE42D}" type="datetimeFigureOut">
              <a:rPr lang="es-ES_tradnl"/>
              <a:pPr>
                <a:defRPr/>
              </a:pPr>
              <a:t>14/08/2015</a:t>
            </a:fld>
            <a:endParaRPr lang="es-ES_trad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0" tIns="44575" rIns="89150" bIns="44575" rtlCol="0" anchor="ctr"/>
          <a:lstStyle/>
          <a:p>
            <a:pPr lvl="0"/>
            <a:endParaRPr lang="es-ES_tradn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9150" tIns="44575" rIns="89150" bIns="445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_trad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FE1987-CEAC-48DA-B404-DE5109E627C2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07422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0939-5F4E-40FB-A039-87C9DECBF3B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AA2D-7AF4-4BC7-87FD-D7F5408F7F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2289-0BC8-4073-8ECD-F1013F2E0E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7C4A-4376-4586-BD19-D3AC3B4A62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A1CD-2ECB-42DD-BD5A-67A8747FAB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AE14-B9C1-44FA-9955-44FE2276C9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FAB0-8846-42CD-BA9B-EFD961C30E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7164-09EE-4B9F-9182-445A51E7A8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20D7-3DC2-49F0-B3DE-CF7A141BF1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F4C8-1872-4E7F-AC3B-326FF1AE04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489C-BA7C-40EE-8BD5-D80C977AB6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8580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B826-BB65-43D4-8C06-D4A1233BA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A975-CD99-44FB-96BD-3026E458D3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907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INFORMATION</a:t>
              </a:r>
              <a:r>
                <a:rPr lang="en-US" sz="2000" b="1" baseline="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Water, Sanitation, and Emergency Health Unit</a:t>
              </a: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XXNAMEXX</a:t>
              </a: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41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XXX@ifrc.org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3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88437">
            <a:off x="6310313" y="1938338"/>
            <a:ext cx="185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66" r:id="rId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C800DA-399E-41C4-A6F0-DEE48DD6CE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647591"/>
          </a:xfrm>
        </p:spPr>
        <p:txBody>
          <a:bodyPr/>
          <a:lstStyle/>
          <a:p>
            <a:pPr algn="ctr"/>
            <a:r>
              <a:rPr lang="en-GB" dirty="0"/>
              <a:t>Theme: </a:t>
            </a:r>
            <a:r>
              <a:rPr lang="en-GB" smtClean="0"/>
              <a:t>WASH Software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Overview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                                              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613223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Stockholm World Water Week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 smtClean="0">
                <a:solidFill>
                  <a:srgbClr val="FFFF00"/>
                </a:solidFill>
              </a:rPr>
              <a:t>PNS WASH Advisors Meeting  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962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648072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WASH Software– Needs &amp; Challenges: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6400"/>
            <a:ext cx="828092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solidFill>
                  <a:srgbClr val="002060"/>
                </a:solidFill>
              </a:rPr>
              <a:t>1.	Is PHAST enough?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solidFill>
                  <a:srgbClr val="002060"/>
                </a:solidFill>
              </a:rPr>
              <a:t>2.	What else is used in the Movement?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solidFill>
                  <a:srgbClr val="002060"/>
                </a:solidFill>
              </a:rPr>
              <a:t>3.	What else is out there beyond health messages (social marketing)?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59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Discussion points and Ways Forward: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lowchart: Connector 3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8884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76400"/>
            <a:ext cx="8280920" cy="4191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 smtClean="0">
                <a:solidFill>
                  <a:srgbClr val="002060"/>
                </a:solidFill>
              </a:rPr>
              <a:t>Revision of the Software Guidelines</a:t>
            </a:r>
            <a:endParaRPr lang="en-GB" sz="2000" i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</TotalTime>
  <Words>39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IFRC_2011 presentation-EN</vt:lpstr>
      <vt:lpstr>Custom Design</vt:lpstr>
      <vt:lpstr>Theme: WASH Software An Overview                                                                                      </vt:lpstr>
      <vt:lpstr>WASH Software– Needs &amp; Challenges:</vt:lpstr>
      <vt:lpstr>Discussion points and Ways Forward: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marine.wallace</dc:creator>
  <cp:lastModifiedBy>William CARTER</cp:lastModifiedBy>
  <cp:revision>210</cp:revision>
  <cp:lastPrinted>2011-05-17T11:25:33Z</cp:lastPrinted>
  <dcterms:created xsi:type="dcterms:W3CDTF">2011-05-17T09:54:11Z</dcterms:created>
  <dcterms:modified xsi:type="dcterms:W3CDTF">2015-08-14T07:48:43Z</dcterms:modified>
</cp:coreProperties>
</file>