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6" r:id="rId3"/>
    <p:sldId id="342" r:id="rId4"/>
    <p:sldId id="345" r:id="rId5"/>
    <p:sldId id="343" r:id="rId6"/>
    <p:sldId id="340" r:id="rId7"/>
    <p:sldId id="338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58982"/>
    <a:srgbClr val="B4ACA6"/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7" autoAdjust="0"/>
    <p:restoredTop sz="96625" autoAdjust="0"/>
  </p:normalViewPr>
  <p:slideViewPr>
    <p:cSldViewPr>
      <p:cViewPr varScale="1">
        <p:scale>
          <a:sx n="94" d="100"/>
          <a:sy n="94" d="100"/>
        </p:scale>
        <p:origin x="118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28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17A2E-01AE-8744-8BF2-0E8BF9AF35EB}" type="datetimeFigureOut">
              <a:rPr lang="fr-FR" smtClean="0"/>
              <a:t>21/03/2017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196B-4847-304B-B661-79EE4B71ED2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893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6772E-4AAD-43CC-9E9B-666D9A1424D1}" type="datetimeFigureOut">
              <a:rPr lang="en-GB" smtClean="0"/>
              <a:t>21/03/2017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8E965-D43D-4F5B-ACC9-DDCEFAB4D9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17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5536" y="1772816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"/>
          <p:cNvCxnSpPr/>
          <p:nvPr userDrawn="1"/>
        </p:nvCxnSpPr>
        <p:spPr>
          <a:xfrm>
            <a:off x="395536" y="1124744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405880" y="1091282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95536" y="2204864"/>
            <a:ext cx="3414464" cy="39604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chart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2204864"/>
            <a:ext cx="4724400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3468732"/>
            <a:ext cx="6858000" cy="275577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2204864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05"/>
          <a:stretch/>
        </p:blipFill>
        <p:spPr>
          <a:xfrm>
            <a:off x="179513" y="5949280"/>
            <a:ext cx="2433619" cy="789432"/>
          </a:xfrm>
          <a:prstGeom prst="rect">
            <a:avLst/>
          </a:prstGeom>
        </p:spPr>
      </p:pic>
      <p:pic>
        <p:nvPicPr>
          <p:cNvPr id="12" name="Image 11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1"/>
          <a:stretch/>
        </p:blipFill>
        <p:spPr>
          <a:xfrm>
            <a:off x="5004048" y="5949280"/>
            <a:ext cx="4052320" cy="7894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50"/>
            <a:ext cx="3737926" cy="553245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Urban WASH- One Stop Shop </a:t>
            </a:r>
            <a:endParaRPr lang="en-GB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552" y="1744104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3" name="Connecteur droit 2"/>
          <p:cNvCxnSpPr>
            <a:cxnSpLocks/>
          </p:cNvCxnSpPr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30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980728"/>
            <a:ext cx="9144000" cy="57667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62782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Arie"/>
              </a:rPr>
              <a:t>WASH Advisors Meeting, Geneva Secretariat, 22-23</a:t>
            </a:r>
            <a:r>
              <a:rPr lang="en-GB" sz="3600" b="1" baseline="30000" dirty="0">
                <a:latin typeface="Arie"/>
              </a:rPr>
              <a:t>rd</a:t>
            </a:r>
            <a:r>
              <a:rPr lang="en-GB" sz="3600" b="1" dirty="0">
                <a:latin typeface="Arie"/>
              </a:rPr>
              <a:t>  March, 2017.</a:t>
            </a:r>
          </a:p>
          <a:p>
            <a:pPr algn="ctr"/>
            <a:endParaRPr lang="en-GB" sz="3200" b="1" dirty="0">
              <a:latin typeface="Arie"/>
            </a:endParaRPr>
          </a:p>
          <a:p>
            <a:pPr algn="ctr"/>
            <a:endParaRPr lang="en-GB" sz="3200" b="1" dirty="0">
              <a:latin typeface="Arie"/>
            </a:endParaRPr>
          </a:p>
          <a:p>
            <a:pPr algn="ctr"/>
            <a:endParaRPr lang="en-GB" sz="3200" b="1" dirty="0">
              <a:latin typeface="Arie"/>
            </a:endParaRPr>
          </a:p>
          <a:p>
            <a:pPr algn="ctr"/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e"/>
              </a:rPr>
              <a:t>Noor  Baya PWANI</a:t>
            </a:r>
          </a:p>
          <a:p>
            <a:pPr algn="ctr"/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e"/>
              </a:rPr>
              <a:t>Coordinator , WASH </a:t>
            </a:r>
          </a:p>
          <a:p>
            <a:pPr algn="ctr"/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e"/>
              </a:rPr>
              <a:t>EAIOI &amp; Southern Africa</a:t>
            </a:r>
          </a:p>
          <a:p>
            <a:endParaRPr lang="en-GB" sz="3200" b="1" dirty="0">
              <a:latin typeface="Arie"/>
            </a:endParaRPr>
          </a:p>
          <a:p>
            <a:endParaRPr lang="en-GB" sz="3200" b="1" dirty="0">
              <a:latin typeface="Arie"/>
            </a:endParaRPr>
          </a:p>
        </p:txBody>
      </p:sp>
    </p:spTree>
    <p:extLst>
      <p:ext uri="{BB962C8B-B14F-4D97-AF65-F5344CB8AC3E}">
        <p14:creationId xmlns:p14="http://schemas.microsoft.com/office/powerpoint/2010/main" val="248074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41" y="908720"/>
            <a:ext cx="8742422" cy="5949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844827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59"/>
          <a:stretch/>
        </p:blipFill>
        <p:spPr>
          <a:xfrm>
            <a:off x="395536" y="1474033"/>
            <a:ext cx="5256584" cy="5364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Updates: Eastern and Southern Clusters</a:t>
            </a:r>
            <a:br>
              <a:rPr lang="en-GB" dirty="0"/>
            </a:br>
            <a:endParaRPr lang="en-GB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589478" y="1490868"/>
            <a:ext cx="3571959" cy="5250500"/>
          </a:xfrm>
        </p:spPr>
        <p:txBody>
          <a:bodyPr/>
          <a:lstStyle/>
          <a:p>
            <a:endParaRPr lang="en-GB" b="1" dirty="0"/>
          </a:p>
          <a:p>
            <a:r>
              <a:rPr lang="en-GB" b="1" dirty="0"/>
              <a:t>Droughts</a:t>
            </a:r>
          </a:p>
          <a:p>
            <a:r>
              <a:rPr lang="en-GB" b="1" dirty="0"/>
              <a:t>Floods</a:t>
            </a:r>
          </a:p>
          <a:p>
            <a:r>
              <a:rPr lang="en-GB" b="1" dirty="0"/>
              <a:t>Epidemics</a:t>
            </a:r>
          </a:p>
          <a:p>
            <a:r>
              <a:rPr lang="en-GB" b="1" dirty="0"/>
              <a:t>Population Movement</a:t>
            </a:r>
          </a:p>
          <a:p>
            <a:r>
              <a:rPr lang="en-GB" b="1" dirty="0"/>
              <a:t>Combinations</a:t>
            </a:r>
          </a:p>
          <a:p>
            <a:pPr marL="0" indent="0">
              <a:buNone/>
            </a:pPr>
            <a:r>
              <a:rPr lang="en-GB" b="1" u="sng" dirty="0"/>
              <a:t>WASH &amp;HP SI</a:t>
            </a:r>
          </a:p>
          <a:p>
            <a:r>
              <a:rPr lang="en-GB" b="1" dirty="0"/>
              <a:t>22% tech/23%</a:t>
            </a:r>
          </a:p>
          <a:p>
            <a:r>
              <a:rPr lang="en-GB" b="1" dirty="0"/>
              <a:t>19% training/27%</a:t>
            </a:r>
          </a:p>
          <a:p>
            <a:r>
              <a:rPr lang="en-GB" b="1" dirty="0"/>
              <a:t>16% networking/15%</a:t>
            </a:r>
          </a:p>
          <a:p>
            <a:r>
              <a:rPr lang="en-GB" b="1" dirty="0"/>
              <a:t>13% logistics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2095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80" y="908720"/>
            <a:ext cx="8742422" cy="5578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844827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5880" y="1091282"/>
            <a:ext cx="8630616" cy="1143000"/>
          </a:xfrm>
        </p:spPr>
        <p:txBody>
          <a:bodyPr/>
          <a:lstStyle/>
          <a:p>
            <a:r>
              <a:rPr lang="en-GB" sz="3200" dirty="0"/>
              <a:t>WASH- Addressing  Chronic Needs 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5880" y="2005620"/>
            <a:ext cx="8630616" cy="448117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</a:pPr>
            <a:r>
              <a:rPr lang="en-GB" sz="2800" b="1" dirty="0">
                <a:latin typeface="Arie"/>
                <a:cs typeface="Arial" charset="0"/>
              </a:rPr>
              <a:t>Urban Sanitation Project in Eritrea:</a:t>
            </a:r>
          </a:p>
          <a:p>
            <a:pPr lvl="1">
              <a:spcBef>
                <a:spcPct val="0"/>
              </a:spcBef>
              <a:buClrTx/>
              <a:buSzTx/>
            </a:pPr>
            <a:r>
              <a:rPr lang="en-GB" sz="2600" b="1" dirty="0">
                <a:latin typeface="Arie"/>
                <a:cs typeface="Arial" charset="0"/>
              </a:rPr>
              <a:t>Public Latrines in 6 Towns /Cities &amp; HP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GB" sz="2800" b="1" dirty="0">
                <a:latin typeface="Arie"/>
                <a:cs typeface="Arial" charset="0"/>
              </a:rPr>
              <a:t>OPEC funding in Zambia</a:t>
            </a:r>
          </a:p>
          <a:p>
            <a:pPr lvl="1">
              <a:spcBef>
                <a:spcPct val="0"/>
              </a:spcBef>
              <a:buClrTx/>
              <a:buSzTx/>
            </a:pPr>
            <a:r>
              <a:rPr lang="en-GB" sz="2600" b="1" dirty="0">
                <a:latin typeface="Arie"/>
                <a:cs typeface="Arial" charset="0"/>
              </a:rPr>
              <a:t>Rural WASH &amp;HIV Prevention Western Zambia (1 district)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GB" sz="2800" b="1" dirty="0">
                <a:latin typeface="Arie"/>
                <a:cs typeface="Arial" charset="0"/>
              </a:rPr>
              <a:t>Land Rover WASH project in Uganda: </a:t>
            </a:r>
          </a:p>
          <a:p>
            <a:pPr lvl="1">
              <a:spcBef>
                <a:spcPct val="0"/>
              </a:spcBef>
              <a:buClrTx/>
              <a:buSzTx/>
            </a:pPr>
            <a:r>
              <a:rPr lang="en-GB" sz="2600" b="1" dirty="0">
                <a:latin typeface="Arie"/>
                <a:cs typeface="Arial" charset="0"/>
              </a:rPr>
              <a:t>Rural WASH in 2 districts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GB" sz="2800" b="1" dirty="0">
                <a:latin typeface="Arie"/>
                <a:cs typeface="Arial" charset="0"/>
              </a:rPr>
              <a:t>Djibouti WASH: </a:t>
            </a:r>
          </a:p>
          <a:p>
            <a:pPr lvl="1">
              <a:spcBef>
                <a:spcPct val="0"/>
              </a:spcBef>
              <a:buClrTx/>
              <a:buSzTx/>
            </a:pPr>
            <a:r>
              <a:rPr lang="en-GB" sz="2600" b="1" dirty="0">
                <a:latin typeface="Arie"/>
                <a:cs typeface="Arial" charset="0"/>
              </a:rPr>
              <a:t>Rural WASH in 2 districts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en-GB" sz="2800" b="1" dirty="0">
              <a:latin typeface="Arie"/>
              <a:cs typeface="Arial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GB" sz="2800" b="1" dirty="0">
                <a:latin typeface="Arie"/>
                <a:cs typeface="Arial" charset="0"/>
              </a:rPr>
              <a:t>Bilateral WASH Projects 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GB" sz="2800" b="1" dirty="0">
              <a:latin typeface="Arie"/>
              <a:cs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800" b="1" dirty="0">
                <a:solidFill>
                  <a:prstClr val="white">
                    <a:lumMod val="50000"/>
                  </a:prstClr>
                </a:solidFill>
                <a:latin typeface="Arie"/>
                <a:cs typeface="Arial" charset="0"/>
              </a:rPr>
              <a:t> 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91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8720"/>
            <a:ext cx="9154343" cy="5949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844827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9791" y="908720"/>
            <a:ext cx="8630616" cy="1143000"/>
          </a:xfrm>
        </p:spPr>
        <p:txBody>
          <a:bodyPr/>
          <a:lstStyle/>
          <a:p>
            <a:r>
              <a:rPr lang="en-GB" sz="3200" dirty="0"/>
              <a:t>WASH – Acute needs </a:t>
            </a:r>
            <a:br>
              <a:rPr lang="en-GB" sz="3200" dirty="0"/>
            </a:br>
            <a:r>
              <a:rPr lang="en-GB" sz="3200" dirty="0"/>
              <a:t>Emergency Appeals and DREF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400" b="1" dirty="0">
                <a:latin typeface="Arie"/>
                <a:cs typeface="Arial" charset="0"/>
              </a:rPr>
              <a:t>Drought Related: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400" dirty="0">
                <a:latin typeface="Arie"/>
                <a:cs typeface="Arial" charset="0"/>
              </a:rPr>
              <a:t>Kenya , Ethiopia, Somali- EA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400" dirty="0">
                <a:latin typeface="Arie"/>
                <a:cs typeface="Arial" charset="0"/>
              </a:rPr>
              <a:t>(Eritrea*, Djibouti*, South Sudan*- No </a:t>
            </a:r>
            <a:r>
              <a:rPr lang="en-GB" sz="2400" dirty="0" err="1">
                <a:latin typeface="Arie"/>
                <a:cs typeface="Arial" charset="0"/>
              </a:rPr>
              <a:t>decion</a:t>
            </a:r>
            <a:r>
              <a:rPr lang="en-GB" sz="2400" dirty="0">
                <a:latin typeface="Arie"/>
                <a:cs typeface="Arial" charset="0"/>
              </a:rPr>
              <a:t> for Appeal or DREF)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GB" sz="2400" b="1" dirty="0">
              <a:latin typeface="Arie"/>
              <a:cs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400" b="1" dirty="0">
                <a:latin typeface="Arie"/>
                <a:cs typeface="Arial" charset="0"/>
              </a:rPr>
              <a:t>Population Movement (most Current)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400" dirty="0">
                <a:latin typeface="Arie"/>
                <a:cs typeface="Arial" charset="0"/>
              </a:rPr>
              <a:t>Tanzania, Uganda.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GB" sz="2400" dirty="0">
              <a:latin typeface="Arie"/>
              <a:cs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400" b="1" dirty="0">
                <a:latin typeface="Arie"/>
                <a:cs typeface="Arial" charset="0"/>
              </a:rPr>
              <a:t>Floods Related: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400" dirty="0">
                <a:latin typeface="Arie"/>
                <a:cs typeface="Arial" charset="0"/>
              </a:rPr>
              <a:t>Namibia (D), Mozambique (D), Madagascar (EA), Botswana(D) , Zambia (D)</a:t>
            </a:r>
            <a:endParaRPr lang="en-GB" sz="2400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GB" sz="2400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GB" sz="2400" b="1" dirty="0">
                <a:latin typeface="Arie"/>
                <a:cs typeface="Arial" charset="0"/>
              </a:rPr>
              <a:t>Epidemics: </a:t>
            </a:r>
            <a:r>
              <a:rPr lang="en-GB" sz="2400" dirty="0">
                <a:latin typeface="Arie"/>
                <a:cs typeface="Arial" charset="0"/>
              </a:rPr>
              <a:t>Cholera in Ethiopia, Malawi, Mozambique, Somali</a:t>
            </a: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93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091282"/>
            <a:ext cx="9056903" cy="5578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844827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5880" y="1091282"/>
            <a:ext cx="8630616" cy="770319"/>
          </a:xfrm>
        </p:spPr>
        <p:txBody>
          <a:bodyPr/>
          <a:lstStyle/>
          <a:p>
            <a:r>
              <a:rPr lang="en-GB" sz="3200" dirty="0"/>
              <a:t>Way Forward: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37826" y="1885474"/>
            <a:ext cx="8898669" cy="471187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</a:pPr>
            <a:r>
              <a:rPr lang="en-GB" sz="2400" b="1" dirty="0">
                <a:latin typeface="Arie"/>
                <a:cs typeface="Arial" charset="0"/>
              </a:rPr>
              <a:t>Winding up ongoing long term /Support emergency Ops and Exit Strategy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en-GB" sz="2400" b="1" dirty="0">
              <a:latin typeface="Arie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</a:pPr>
            <a:r>
              <a:rPr lang="en-GB" sz="2400" b="1" dirty="0">
                <a:latin typeface="Arie"/>
                <a:cs typeface="Arial" charset="0"/>
              </a:rPr>
              <a:t>Urban WASH Pilot in Sululta Ethiopia.</a:t>
            </a:r>
          </a:p>
          <a:p>
            <a:pPr lvl="1">
              <a:spcBef>
                <a:spcPct val="0"/>
              </a:spcBef>
              <a:buClrTx/>
              <a:buSzTx/>
            </a:pPr>
            <a:r>
              <a:rPr lang="en-GB" sz="2400" b="1" dirty="0">
                <a:latin typeface="Arie"/>
                <a:cs typeface="Arial" charset="0"/>
              </a:rPr>
              <a:t>WS study, Sanitation and HP in Schools and Community</a:t>
            </a:r>
          </a:p>
          <a:p>
            <a:pPr marL="273050" lvl="1" indent="0">
              <a:spcBef>
                <a:spcPct val="0"/>
              </a:spcBef>
              <a:buClrTx/>
              <a:buSzTx/>
              <a:buNone/>
            </a:pPr>
            <a:endParaRPr lang="en-GB" sz="2400" b="1" dirty="0">
              <a:latin typeface="Arie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</a:pPr>
            <a:r>
              <a:rPr lang="en-GB" sz="2400" b="1" dirty="0">
                <a:latin typeface="Arie"/>
                <a:cs typeface="Arial" charset="0"/>
              </a:rPr>
              <a:t>Scale up Resource Mobilisation to Address Chronic Needs and those related to Epidemics  (Uganda, Ethiopia, Madagascar, Zimbabwe, Mozambique ….)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en-GB" sz="2400" b="1" dirty="0">
              <a:latin typeface="Arie"/>
              <a:cs typeface="Arial" charset="0"/>
            </a:endParaRPr>
          </a:p>
          <a:p>
            <a:pPr>
              <a:spcBef>
                <a:spcPct val="0"/>
              </a:spcBef>
              <a:buClrTx/>
              <a:buSzTx/>
            </a:pPr>
            <a:r>
              <a:rPr lang="en-GB" sz="2400" b="1" dirty="0">
                <a:latin typeface="Arie"/>
                <a:cs typeface="Arial" charset="0"/>
              </a:rPr>
              <a:t>Emergency Preparedness – Regional and Cluster WASH response teams training and Kits</a:t>
            </a:r>
            <a:endParaRPr lang="en-GB" sz="24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41" y="908720"/>
            <a:ext cx="8742422" cy="5578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844827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5880" y="1091282"/>
            <a:ext cx="8630616" cy="1143000"/>
          </a:xfrm>
        </p:spPr>
        <p:txBody>
          <a:bodyPr/>
          <a:lstStyle/>
          <a:p>
            <a:endParaRPr lang="en-GB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5880" y="2005620"/>
            <a:ext cx="8630616" cy="4481178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endParaRPr lang="en-GB" sz="2800" b="1" dirty="0">
              <a:solidFill>
                <a:prstClr val="white">
                  <a:lumMod val="50000"/>
                </a:prstClr>
              </a:solidFill>
              <a:latin typeface="Arie"/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51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274841"/>
      </p:ext>
    </p:extLst>
  </p:cSld>
  <p:clrMapOvr>
    <a:masterClrMapping/>
  </p:clrMapOvr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4487</TotalTime>
  <Words>258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Arie</vt:lpstr>
      <vt:lpstr>Calibri</vt:lpstr>
      <vt:lpstr>Wingdings</vt:lpstr>
      <vt:lpstr>IFRC_2011 presentation-EN</vt:lpstr>
      <vt:lpstr>PowerPoint Presentation</vt:lpstr>
      <vt:lpstr>Updates: Eastern and Southern Clusters </vt:lpstr>
      <vt:lpstr>WASH- Addressing  Chronic Needs  </vt:lpstr>
      <vt:lpstr>WASH – Acute needs  Emergency Appeals and DREF</vt:lpstr>
      <vt:lpstr>Way Forward:</vt:lpstr>
      <vt:lpstr>PowerPoint Presentation</vt:lpstr>
      <vt:lpstr>PowerPoint Presentation</vt:lpstr>
    </vt:vector>
  </TitlesOfParts>
  <Company>IFRC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Customer</dc:creator>
  <cp:lastModifiedBy>Noor Baya Pwani</cp:lastModifiedBy>
  <cp:revision>237</cp:revision>
  <cp:lastPrinted>2014-09-11T14:32:53Z</cp:lastPrinted>
  <dcterms:created xsi:type="dcterms:W3CDTF">2012-03-29T08:37:58Z</dcterms:created>
  <dcterms:modified xsi:type="dcterms:W3CDTF">2017-03-22T09:21:33Z</dcterms:modified>
</cp:coreProperties>
</file>