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F387-8255-426A-A32F-E877CFA57989}" type="datetimeFigureOut">
              <a:rPr lang="ar-IQ" smtClean="0"/>
              <a:pPr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82A49-9FDE-4EF2-ADB1-3DFF23747A5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000132"/>
          </a:xfrm>
        </p:spPr>
        <p:txBody>
          <a:bodyPr/>
          <a:lstStyle/>
          <a:p>
            <a:r>
              <a:rPr lang="ar-IQ" dirty="0" smtClean="0"/>
              <a:t>المياه وعلاقتها بالصحة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7858180" cy="3995750"/>
          </a:xfr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قال تعالى ( وجعلنا من الماء كل شئ حي) صدق الله العضيم</a:t>
            </a:r>
          </a:p>
          <a:p>
            <a:r>
              <a:rPr lang="ar-IQ" dirty="0" smtClean="0"/>
              <a:t>الماء أساس الحياة لجميع الكائنات  الحية ولايمكن تصور الحياة بدونه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200" b="1" dirty="0" smtClean="0"/>
              <a:t>الاستخدامات الرئيسية للمياه وفوائدها الصحية </a:t>
            </a:r>
            <a:r>
              <a:rPr lang="ar-IQ" sz="3200" b="1" dirty="0" err="1" smtClean="0"/>
              <a:t>للانسان</a:t>
            </a:r>
            <a:r>
              <a:rPr lang="ar-IQ" sz="3200" b="1" dirty="0" smtClean="0"/>
              <a:t> 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5429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يحتاج الإنسان للماء للأغراض الآتية:</a:t>
            </a:r>
          </a:p>
          <a:p>
            <a:r>
              <a:rPr lang="ar-IQ" dirty="0" smtClean="0"/>
              <a:t>يحتاج جسم </a:t>
            </a:r>
            <a:r>
              <a:rPr lang="ar-IQ" dirty="0" err="1" smtClean="0"/>
              <a:t>الانسان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حوالي 3لتر من الماء يومياً عن طريق الشرب  </a:t>
            </a:r>
            <a:r>
              <a:rPr lang="ar-IQ" dirty="0" err="1" smtClean="0"/>
              <a:t>وايضاً</a:t>
            </a:r>
            <a:r>
              <a:rPr lang="ar-IQ" dirty="0" smtClean="0"/>
              <a:t> من الغذاء الذي يتناوله وهذه الكمية ضرورية للاتي </a:t>
            </a:r>
          </a:p>
          <a:p>
            <a:pPr>
              <a:buNone/>
            </a:pPr>
            <a:r>
              <a:rPr lang="ar-IQ" dirty="0" smtClean="0"/>
              <a:t>1- </a:t>
            </a:r>
            <a:r>
              <a:rPr lang="ar-IQ" dirty="0" err="1" smtClean="0"/>
              <a:t>اذابة</a:t>
            </a:r>
            <a:r>
              <a:rPr lang="ar-IQ" dirty="0" smtClean="0"/>
              <a:t> المواد الغذائية وتسهيل هضمها وامتصاصها داخل الجسم </a:t>
            </a:r>
          </a:p>
          <a:p>
            <a:pPr>
              <a:buNone/>
            </a:pPr>
            <a:r>
              <a:rPr lang="ar-IQ" dirty="0" smtClean="0"/>
              <a:t>2- تنظيم حرارة الجسم والمحافظة على ثباتها </a:t>
            </a:r>
          </a:p>
          <a:p>
            <a:pPr>
              <a:buNone/>
            </a:pPr>
            <a:r>
              <a:rPr lang="ar-IQ" dirty="0" smtClean="0"/>
              <a:t>3- حمل فضلات الجسم </a:t>
            </a:r>
            <a:r>
              <a:rPr lang="ar-IQ" dirty="0" err="1" smtClean="0"/>
              <a:t>واخراجها</a:t>
            </a:r>
            <a:r>
              <a:rPr lang="ar-IQ" dirty="0" smtClean="0"/>
              <a:t> مع البول والعرق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825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3200" b="1" dirty="0"/>
              <a:t>تابع الاستخدامات </a:t>
            </a:r>
            <a:r>
              <a:rPr lang="ar-IQ" sz="3200" b="1" dirty="0" smtClean="0"/>
              <a:t>الرئيسية للمياه وفوائدها الصحية </a:t>
            </a:r>
            <a:r>
              <a:rPr lang="ar-IQ" sz="3200" b="1" dirty="0" err="1" smtClean="0"/>
              <a:t>للانسان</a:t>
            </a:r>
            <a:r>
              <a:rPr lang="ar-IQ" sz="3200" b="1" dirty="0" smtClean="0"/>
              <a:t>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dirty="0" smtClean="0"/>
              <a:t>خارج الجسم :</a:t>
            </a:r>
          </a:p>
          <a:p>
            <a:pPr>
              <a:buNone/>
            </a:pPr>
            <a:r>
              <a:rPr lang="ar-IQ" dirty="0" smtClean="0"/>
              <a:t>1- تستخدم المياه لتحضير وطهي الطعام </a:t>
            </a:r>
          </a:p>
          <a:p>
            <a:pPr>
              <a:buNone/>
            </a:pPr>
            <a:r>
              <a:rPr lang="ar-IQ" dirty="0" smtClean="0"/>
              <a:t>2- استخدام المياه في النظافة الشخصية والمنزلية لتجنب </a:t>
            </a:r>
            <a:r>
              <a:rPr lang="ar-IQ" dirty="0" err="1" smtClean="0"/>
              <a:t>الانسان</a:t>
            </a:r>
            <a:r>
              <a:rPr lang="ar-IQ" dirty="0" smtClean="0"/>
              <a:t> كثر من  </a:t>
            </a:r>
            <a:r>
              <a:rPr lang="ar-IQ" dirty="0" err="1" smtClean="0"/>
              <a:t>الامراض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ar-IQ" dirty="0" smtClean="0"/>
              <a:t>3- حمل الفضلات </a:t>
            </a:r>
            <a:r>
              <a:rPr lang="ar-IQ" dirty="0" err="1" smtClean="0"/>
              <a:t>الادمية</a:t>
            </a:r>
            <a:r>
              <a:rPr lang="ar-IQ" dirty="0" smtClean="0"/>
              <a:t> المنزلية ونقلها عبر شبكة المجاري </a:t>
            </a:r>
          </a:p>
          <a:p>
            <a:pPr>
              <a:buNone/>
            </a:pPr>
            <a:r>
              <a:rPr lang="ar-IQ" dirty="0" smtClean="0"/>
              <a:t>4 الاستخدامات الاقتصادية :</a:t>
            </a:r>
          </a:p>
          <a:p>
            <a:pPr marL="514350" indent="-514350">
              <a:buAutoNum type="arabic1Minus"/>
            </a:pPr>
            <a:r>
              <a:rPr lang="ar-IQ" dirty="0" smtClean="0"/>
              <a:t>ري </a:t>
            </a:r>
            <a:r>
              <a:rPr lang="ar-IQ" dirty="0" err="1" smtClean="0"/>
              <a:t>الاراضي</a:t>
            </a:r>
            <a:r>
              <a:rPr lang="ar-IQ" dirty="0" smtClean="0"/>
              <a:t> الزراعية </a:t>
            </a:r>
            <a:r>
              <a:rPr lang="ar-IQ" dirty="0" err="1" smtClean="0"/>
              <a:t>وانتاج</a:t>
            </a:r>
            <a:r>
              <a:rPr lang="ar-IQ" dirty="0" smtClean="0"/>
              <a:t> الغذاء </a:t>
            </a:r>
          </a:p>
          <a:p>
            <a:pPr marL="514350" indent="-514350">
              <a:buAutoNum type="arabic1Minus"/>
            </a:pPr>
            <a:r>
              <a:rPr lang="ar-IQ" dirty="0" smtClean="0"/>
              <a:t>تربية الحيوانات </a:t>
            </a:r>
          </a:p>
          <a:p>
            <a:pPr marL="514350" indent="-514350">
              <a:buAutoNum type="arabic1Minus"/>
            </a:pPr>
            <a:r>
              <a:rPr lang="ar-IQ" dirty="0" err="1" smtClean="0"/>
              <a:t>انتاج</a:t>
            </a:r>
            <a:r>
              <a:rPr lang="ar-IQ" dirty="0" smtClean="0"/>
              <a:t> وتصنيع المنتجات والبضائع الصناعية </a:t>
            </a:r>
          </a:p>
          <a:p>
            <a:pPr marL="514350" indent="-514350">
              <a:buAutoNum type="arabic1Minus"/>
            </a:pPr>
            <a:r>
              <a:rPr lang="ar-IQ" dirty="0" smtClean="0"/>
              <a:t>توليد الطاقة وإطفاء الحرائق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b="1" dirty="0" smtClean="0"/>
              <a:t>أهمية المياه وتوفرها بكميات مناسبة وبصورة </a:t>
            </a:r>
            <a:r>
              <a:rPr lang="ar-IQ" sz="3600" b="1" dirty="0" err="1" smtClean="0"/>
              <a:t>مستمره</a:t>
            </a:r>
            <a:r>
              <a:rPr lang="ar-IQ" sz="3600" b="1" dirty="0" smtClean="0"/>
              <a:t> 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1- الماء أساس الحياة</a:t>
            </a:r>
          </a:p>
          <a:p>
            <a:r>
              <a:rPr lang="ar-IQ" dirty="0" smtClean="0"/>
              <a:t>الماء يعتبر عامل أساسي للمحافظة على صحة الإنسان  </a:t>
            </a:r>
          </a:p>
          <a:p>
            <a:r>
              <a:rPr lang="ar-IQ" dirty="0" smtClean="0"/>
              <a:t>العمل يعتبر الأساس لتحسين ضروفنا الاقتصادية </a:t>
            </a:r>
          </a:p>
          <a:p>
            <a:r>
              <a:rPr lang="ar-IQ" dirty="0" smtClean="0"/>
              <a:t>الماء هو العنصر الأساسي بالمناضر الطبيعية الخلابه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2400" b="1" dirty="0" smtClean="0"/>
              <a:t>ماهي الشروط</a:t>
            </a:r>
            <a:r>
              <a:rPr lang="ar-IQ" sz="2400" b="1" dirty="0"/>
              <a:t> </a:t>
            </a:r>
            <a:r>
              <a:rPr lang="ar-IQ" sz="2400" b="1" dirty="0" smtClean="0"/>
              <a:t>الواجب توافرها في المياه الصالحة للشرب ولإغراض النظافة </a:t>
            </a:r>
            <a:endParaRPr lang="ar-IQ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ar-IQ" dirty="0" smtClean="0"/>
              <a:t>لكي يؤدي الماء وظيفته الصحية على أكمل وجه داخل وخارج جسم الإنسان فإنه من الضروري أن تتوفر في الشروط الآتية: </a:t>
            </a:r>
          </a:p>
          <a:p>
            <a:pPr>
              <a:buNone/>
            </a:pPr>
            <a:r>
              <a:rPr lang="ar-IQ" dirty="0" smtClean="0"/>
              <a:t>1- أن يكون الماء صافياً وليس له رائحة أو لون </a:t>
            </a:r>
          </a:p>
          <a:p>
            <a:pPr>
              <a:buNone/>
            </a:pPr>
            <a:r>
              <a:rPr lang="ar-IQ" dirty="0" smtClean="0"/>
              <a:t>2-  أن يكون طعمه مقبول </a:t>
            </a:r>
          </a:p>
          <a:p>
            <a:pPr>
              <a:buNone/>
            </a:pPr>
            <a:r>
              <a:rPr lang="ar-IQ" dirty="0" smtClean="0"/>
              <a:t>3- أن يكون خالياً من المواد العضوية التي تسبب تلوثه مثل النفايات والفضلات والبراز</a:t>
            </a:r>
          </a:p>
          <a:p>
            <a:pPr>
              <a:buNone/>
            </a:pPr>
            <a:r>
              <a:rPr lang="ar-IQ" dirty="0" smtClean="0"/>
              <a:t>4- أن يكون خالياً من الجراثيم ومسببات الأمراض و المواد السامة </a:t>
            </a:r>
          </a:p>
          <a:p>
            <a:pPr>
              <a:buNone/>
            </a:pPr>
            <a:r>
              <a:rPr lang="ar-IQ" dirty="0" smtClean="0"/>
              <a:t>5- أن يكون محتوياً على الأملاح المعدنية بالنسب الموصي بها من قبل منظمة الصحة العالمية أو وفقاً لمعايير مياه الشرب المحلية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ماذا نعني بتلوث المياه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التعريف :-</a:t>
            </a:r>
          </a:p>
          <a:p>
            <a:r>
              <a:rPr lang="ar-IQ" sz="4000" dirty="0" smtClean="0"/>
              <a:t>تلوث المياه هو وصول مواد غريبة إلى الماء مثل الجراثيم والمواد السامة أو حدوث زيادة في تركيز بعض المواد المكونة للماء مثل الأملاح المعدنية مما يجعله ضاراً على صحة  الإنسان </a:t>
            </a: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 smtClean="0"/>
              <a:t>أنواع التلوث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IQ" dirty="0" smtClean="0"/>
              <a:t>1- التلوث البكتيري : وهو اشد انواع التلوث خطراً على صحة الانسان لماينتج عنه من  ارمراض معدية ويحدث هذا التلوث عند وصول مسببات الامراض الى المياه مع مخلفات الانسان والحيوان </a:t>
            </a:r>
          </a:p>
          <a:p>
            <a:pPr>
              <a:buNone/>
            </a:pPr>
            <a:r>
              <a:rPr lang="ar-IQ" dirty="0" smtClean="0"/>
              <a:t>2- التلوث الكيميائي :</a:t>
            </a:r>
          </a:p>
          <a:p>
            <a:pPr>
              <a:buNone/>
            </a:pPr>
            <a:r>
              <a:rPr lang="ar-IQ" dirty="0" smtClean="0"/>
              <a:t>وهو نتيجه لوصول مواد سامه مثل المبيدات الحشرية ومخلفات الاسمده والزيوت والسموم وغيرها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800" b="1" dirty="0" err="1" smtClean="0"/>
              <a:t>ماهي</a:t>
            </a:r>
            <a:r>
              <a:rPr lang="ar-IQ" sz="2800" b="1" dirty="0" smtClean="0"/>
              <a:t> </a:t>
            </a:r>
            <a:r>
              <a:rPr lang="ar-IQ" sz="2800" b="1" dirty="0" err="1" smtClean="0"/>
              <a:t>اهم</a:t>
            </a:r>
            <a:r>
              <a:rPr lang="ar-IQ" sz="2800" b="1" dirty="0" smtClean="0"/>
              <a:t> ملوثات  المياه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400" dirty="0" smtClean="0"/>
              <a:t>يمكن حصر تلك  الملوثات بالاتي :-</a:t>
            </a:r>
          </a:p>
          <a:p>
            <a:r>
              <a:rPr lang="ar-IQ" sz="2400" dirty="0" smtClean="0"/>
              <a:t>الفضلات السائلة البشرية ( البول – البراز – المياعه المستعملة ) </a:t>
            </a:r>
          </a:p>
          <a:p>
            <a:r>
              <a:rPr lang="ar-IQ" sz="2400" dirty="0" smtClean="0"/>
              <a:t>الفضلات المنزلية الصلبة </a:t>
            </a:r>
          </a:p>
          <a:p>
            <a:r>
              <a:rPr lang="ar-IQ" sz="2400" dirty="0" smtClean="0"/>
              <a:t>مخلفات الحيوانات</a:t>
            </a:r>
          </a:p>
          <a:p>
            <a:r>
              <a:rPr lang="ar-IQ" sz="2400" dirty="0" smtClean="0"/>
              <a:t>السموم والزيوت </a:t>
            </a:r>
          </a:p>
          <a:p>
            <a:r>
              <a:rPr lang="ar-IQ" sz="2400" dirty="0" smtClean="0"/>
              <a:t>البترول والمواد الكيميائية السامة </a:t>
            </a:r>
          </a:p>
          <a:p>
            <a:r>
              <a:rPr lang="ar-IQ" sz="2400" dirty="0" smtClean="0"/>
              <a:t> الأسمدة ومبيدات الافات الزراعية </a:t>
            </a:r>
          </a:p>
          <a:p>
            <a:r>
              <a:rPr lang="ar-IQ" sz="2400" dirty="0" smtClean="0"/>
              <a:t>الملوثات الجوية مثل الغازات والابخره والغبار </a:t>
            </a:r>
          </a:p>
          <a:p>
            <a:r>
              <a:rPr lang="ar-IQ" sz="2400" dirty="0" smtClean="0"/>
              <a:t>الأنشطة التي يمارسها الإنسان في مصادر المياه مثل الاستحمام وغسل </a:t>
            </a:r>
            <a:r>
              <a:rPr lang="ar-IQ" sz="2400" dirty="0" err="1" smtClean="0"/>
              <a:t>الادوات</a:t>
            </a:r>
            <a:r>
              <a:rPr lang="ar-IQ" sz="2400" dirty="0" smtClean="0"/>
              <a:t> والملابس وغيرها </a:t>
            </a:r>
            <a:r>
              <a:rPr lang="ar-IQ" sz="2400" dirty="0" err="1" smtClean="0"/>
              <a:t>وايضا</a:t>
            </a:r>
            <a:r>
              <a:rPr lang="ar-IQ" sz="2400" dirty="0" smtClean="0"/>
              <a:t> ً ملامسة الحيوانات للمياه </a:t>
            </a:r>
          </a:p>
          <a:p>
            <a:pPr>
              <a:buNone/>
            </a:pPr>
            <a:r>
              <a:rPr lang="ar-IQ" sz="2400" dirty="0" smtClean="0"/>
              <a:t>ملاحظة ( كل ماذكر بسبب  سلوكياتنا ننحن البشر  ولدينا القدرة على تجنب والابتعاد عن هذه الاسباب )  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428</Words>
  <Application>Microsoft Office PowerPoint</Application>
  <PresentationFormat>عرض على الشاشة (3:4)‏</PresentationFormat>
  <Paragraphs>49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المياه وعلاقتها بالصحة </vt:lpstr>
      <vt:lpstr>الاستخدامات الرئيسية للمياه وفوائدها الصحية للانسان </vt:lpstr>
      <vt:lpstr>تابع الاستخدامات الرئيسية للمياه وفوائدها الصحية للانسان </vt:lpstr>
      <vt:lpstr>أهمية المياه وتوفرها بكميات مناسبة وبصورة مستمره </vt:lpstr>
      <vt:lpstr>ماهي الشروط الواجب توافرها في المياه الصالحة للشرب ولإغراض النظافة </vt:lpstr>
      <vt:lpstr>ماذا نعني بتلوث المياه </vt:lpstr>
      <vt:lpstr>أنواع التلوث </vt:lpstr>
      <vt:lpstr>ماهي اهم ملوثات  المياه </vt:lpstr>
    </vt:vector>
  </TitlesOfParts>
  <Company>2011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المياه وعلاقتها بالصحة </dc:title>
  <dc:creator>EnGiNeeRx</dc:creator>
  <cp:lastModifiedBy>EnGiNeeRx</cp:lastModifiedBy>
  <cp:revision>27</cp:revision>
  <dcterms:created xsi:type="dcterms:W3CDTF">2012-04-11T06:45:19Z</dcterms:created>
  <dcterms:modified xsi:type="dcterms:W3CDTF">2012-04-17T15:10:17Z</dcterms:modified>
</cp:coreProperties>
</file>