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2"/>
  </p:notesMasterIdLst>
  <p:sldIdLst>
    <p:sldId id="285" r:id="rId5"/>
    <p:sldId id="261" r:id="rId6"/>
    <p:sldId id="263" r:id="rId7"/>
    <p:sldId id="264" r:id="rId8"/>
    <p:sldId id="267" r:id="rId9"/>
    <p:sldId id="265" r:id="rId10"/>
    <p:sldId id="268" r:id="rId11"/>
    <p:sldId id="270" r:id="rId12"/>
    <p:sldId id="271" r:id="rId13"/>
    <p:sldId id="287" r:id="rId14"/>
    <p:sldId id="286" r:id="rId15"/>
    <p:sldId id="275" r:id="rId16"/>
    <p:sldId id="278" r:id="rId17"/>
    <p:sldId id="277" r:id="rId18"/>
    <p:sldId id="276" r:id="rId19"/>
    <p:sldId id="282" r:id="rId20"/>
    <p:sldId id="283" r:id="rId21"/>
  </p:sldIdLst>
  <p:sldSz cx="12192000" cy="6858000"/>
  <p:notesSz cx="6858000" cy="9144000"/>
  <p:defaultTextStyle>
    <a:defPPr>
      <a:defRPr lang="en-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FB94D32-C784-6CE7-F75D-0CC1BE7352FD}" v="391" dt="2022-09-30T14:57:59.985"/>
    <p1510:client id="{6DB16254-F7F7-4D6B-9079-036C0005FE74}" v="422" dt="2023-01-23T13:29:05.802"/>
    <p1510:client id="{C5E8FEEB-3594-4DB9-8306-B8FE381F5807}" v="42" dt="2023-01-23T13:35:43.405"/>
    <p1510:client id="{E5D9F843-4F01-43A5-9F38-1E125CFE6E0F}" v="6" dt="2023-01-23T13:43:51.300"/>
    <p1510:client id="{F41C9081-EA2F-7E12-B324-A69F237D8BBB}" v="1" dt="2022-04-19T08:18:06.07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390"/>
    <p:restoredTop sz="74213"/>
  </p:normalViewPr>
  <p:slideViewPr>
    <p:cSldViewPr snapToGrid="0" snapToObjects="1">
      <p:cViewPr varScale="1">
        <p:scale>
          <a:sx n="62" d="100"/>
          <a:sy n="62" d="100"/>
        </p:scale>
        <p:origin x="2040"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roga" userId="S::moroga_gmail.com#ext#@ifrcorg.onmicrosoft.com::b0f2eddc-91e3-4a79-8416-05c03f61bfa6" providerId="AD" clId="Web-{C5E8FEEB-3594-4DB9-8306-B8FE381F5807}"/>
    <pc:docChg chg="addSld delSld modSld">
      <pc:chgData name="moroga" userId="S::moroga_gmail.com#ext#@ifrcorg.onmicrosoft.com::b0f2eddc-91e3-4a79-8416-05c03f61bfa6" providerId="AD" clId="Web-{C5E8FEEB-3594-4DB9-8306-B8FE381F5807}" dt="2023-01-23T13:35:43.405" v="35"/>
      <pc:docMkLst>
        <pc:docMk/>
      </pc:docMkLst>
      <pc:sldChg chg="del">
        <pc:chgData name="moroga" userId="S::moroga_gmail.com#ext#@ifrcorg.onmicrosoft.com::b0f2eddc-91e3-4a79-8416-05c03f61bfa6" providerId="AD" clId="Web-{C5E8FEEB-3594-4DB9-8306-B8FE381F5807}" dt="2023-01-23T13:35:43.405" v="35"/>
        <pc:sldMkLst>
          <pc:docMk/>
          <pc:sldMk cId="2162073332" sldId="272"/>
        </pc:sldMkLst>
      </pc:sldChg>
      <pc:sldChg chg="addSp delSp modSp add replId">
        <pc:chgData name="moroga" userId="S::moroga_gmail.com#ext#@ifrcorg.onmicrosoft.com::b0f2eddc-91e3-4a79-8416-05c03f61bfa6" providerId="AD" clId="Web-{C5E8FEEB-3594-4DB9-8306-B8FE381F5807}" dt="2023-01-23T13:35:01.748" v="34" actId="14100"/>
        <pc:sldMkLst>
          <pc:docMk/>
          <pc:sldMk cId="1423338719" sldId="287"/>
        </pc:sldMkLst>
        <pc:spChg chg="del">
          <ac:chgData name="moroga" userId="S::moroga_gmail.com#ext#@ifrcorg.onmicrosoft.com::b0f2eddc-91e3-4a79-8416-05c03f61bfa6" providerId="AD" clId="Web-{C5E8FEEB-3594-4DB9-8306-B8FE381F5807}" dt="2023-01-23T13:31:45.993" v="7"/>
          <ac:spMkLst>
            <pc:docMk/>
            <pc:sldMk cId="1423338719" sldId="287"/>
            <ac:spMk id="2" creationId="{FEAEFEC9-7EEF-1FB3-E564-401F543DDE15}"/>
          </ac:spMkLst>
        </pc:spChg>
        <pc:spChg chg="del mod">
          <ac:chgData name="moroga" userId="S::moroga_gmail.com#ext#@ifrcorg.onmicrosoft.com::b0f2eddc-91e3-4a79-8416-05c03f61bfa6" providerId="AD" clId="Web-{C5E8FEEB-3594-4DB9-8306-B8FE381F5807}" dt="2023-01-23T13:31:51.650" v="8"/>
          <ac:spMkLst>
            <pc:docMk/>
            <pc:sldMk cId="1423338719" sldId="287"/>
            <ac:spMk id="3" creationId="{037877A3-F1A3-D2C9-A120-A687DD3EDA9D}"/>
          </ac:spMkLst>
        </pc:spChg>
        <pc:spChg chg="del mod">
          <ac:chgData name="moroga" userId="S::moroga_gmail.com#ext#@ifrcorg.onmicrosoft.com::b0f2eddc-91e3-4a79-8416-05c03f61bfa6" providerId="AD" clId="Web-{C5E8FEEB-3594-4DB9-8306-B8FE381F5807}" dt="2023-01-23T13:31:31.415" v="4"/>
          <ac:spMkLst>
            <pc:docMk/>
            <pc:sldMk cId="1423338719" sldId="287"/>
            <ac:spMk id="5" creationId="{5806541D-398B-2A2B-0F02-D4BAD53EFFAF}"/>
          </ac:spMkLst>
        </pc:spChg>
        <pc:spChg chg="del">
          <ac:chgData name="moroga" userId="S::moroga_gmail.com#ext#@ifrcorg.onmicrosoft.com::b0f2eddc-91e3-4a79-8416-05c03f61bfa6" providerId="AD" clId="Web-{C5E8FEEB-3594-4DB9-8306-B8FE381F5807}" dt="2023-01-23T13:31:55.369" v="9"/>
          <ac:spMkLst>
            <pc:docMk/>
            <pc:sldMk cId="1423338719" sldId="287"/>
            <ac:spMk id="9" creationId="{B7E345B9-D9A8-9CA1-A3A6-C825803FBCA1}"/>
          </ac:spMkLst>
        </pc:spChg>
        <pc:spChg chg="del">
          <ac:chgData name="moroga" userId="S::moroga_gmail.com#ext#@ifrcorg.onmicrosoft.com::b0f2eddc-91e3-4a79-8416-05c03f61bfa6" providerId="AD" clId="Web-{C5E8FEEB-3594-4DB9-8306-B8FE381F5807}" dt="2023-01-23T13:31:58.478" v="10"/>
          <ac:spMkLst>
            <pc:docMk/>
            <pc:sldMk cId="1423338719" sldId="287"/>
            <ac:spMk id="10" creationId="{26E6EA2C-16D2-23BA-7F3D-24F7F2430FB8}"/>
          </ac:spMkLst>
        </pc:spChg>
        <pc:spChg chg="del">
          <ac:chgData name="moroga" userId="S::moroga_gmail.com#ext#@ifrcorg.onmicrosoft.com::b0f2eddc-91e3-4a79-8416-05c03f61bfa6" providerId="AD" clId="Web-{C5E8FEEB-3594-4DB9-8306-B8FE381F5807}" dt="2023-01-23T13:32:04.603" v="11"/>
          <ac:spMkLst>
            <pc:docMk/>
            <pc:sldMk cId="1423338719" sldId="287"/>
            <ac:spMk id="11" creationId="{80F25043-D962-1A8E-0850-0426C1C06058}"/>
          </ac:spMkLst>
        </pc:spChg>
        <pc:spChg chg="del">
          <ac:chgData name="moroga" userId="S::moroga_gmail.com#ext#@ifrcorg.onmicrosoft.com::b0f2eddc-91e3-4a79-8416-05c03f61bfa6" providerId="AD" clId="Web-{C5E8FEEB-3594-4DB9-8306-B8FE381F5807}" dt="2023-01-23T13:32:09.978" v="12"/>
          <ac:spMkLst>
            <pc:docMk/>
            <pc:sldMk cId="1423338719" sldId="287"/>
            <ac:spMk id="12" creationId="{270119EB-3CEB-3429-24B4-C30EC31350A5}"/>
          </ac:spMkLst>
        </pc:spChg>
        <pc:spChg chg="del">
          <ac:chgData name="moroga" userId="S::moroga_gmail.com#ext#@ifrcorg.onmicrosoft.com::b0f2eddc-91e3-4a79-8416-05c03f61bfa6" providerId="AD" clId="Web-{C5E8FEEB-3594-4DB9-8306-B8FE381F5807}" dt="2023-01-23T13:32:12.088" v="13"/>
          <ac:spMkLst>
            <pc:docMk/>
            <pc:sldMk cId="1423338719" sldId="287"/>
            <ac:spMk id="13" creationId="{E305941A-594E-826C-400A-A6C6F36CB32F}"/>
          </ac:spMkLst>
        </pc:spChg>
        <pc:spChg chg="del">
          <ac:chgData name="moroga" userId="S::moroga_gmail.com#ext#@ifrcorg.onmicrosoft.com::b0f2eddc-91e3-4a79-8416-05c03f61bfa6" providerId="AD" clId="Web-{C5E8FEEB-3594-4DB9-8306-B8FE381F5807}" dt="2023-01-23T13:32:15.572" v="14"/>
          <ac:spMkLst>
            <pc:docMk/>
            <pc:sldMk cId="1423338719" sldId="287"/>
            <ac:spMk id="14" creationId="{BAA696AA-DE69-E30E-3ECF-1267BEAAFE5C}"/>
          </ac:spMkLst>
        </pc:spChg>
        <pc:spChg chg="del">
          <ac:chgData name="moroga" userId="S::moroga_gmail.com#ext#@ifrcorg.onmicrosoft.com::b0f2eddc-91e3-4a79-8416-05c03f61bfa6" providerId="AD" clId="Web-{C5E8FEEB-3594-4DB9-8306-B8FE381F5807}" dt="2023-01-23T13:32:57.261" v="19"/>
          <ac:spMkLst>
            <pc:docMk/>
            <pc:sldMk cId="1423338719" sldId="287"/>
            <ac:spMk id="15" creationId="{8DA2BCCD-3BFE-A65B-3FFF-C622900493AC}"/>
          </ac:spMkLst>
        </pc:spChg>
        <pc:spChg chg="del">
          <ac:chgData name="moroga" userId="S::moroga_gmail.com#ext#@ifrcorg.onmicrosoft.com::b0f2eddc-91e3-4a79-8416-05c03f61bfa6" providerId="AD" clId="Web-{C5E8FEEB-3594-4DB9-8306-B8FE381F5807}" dt="2023-01-23T13:33:01.323" v="20"/>
          <ac:spMkLst>
            <pc:docMk/>
            <pc:sldMk cId="1423338719" sldId="287"/>
            <ac:spMk id="16" creationId="{CFEC1371-04CB-CAEC-AE4F-8BD77E35C219}"/>
          </ac:spMkLst>
        </pc:spChg>
        <pc:spChg chg="del">
          <ac:chgData name="moroga" userId="S::moroga_gmail.com#ext#@ifrcorg.onmicrosoft.com::b0f2eddc-91e3-4a79-8416-05c03f61bfa6" providerId="AD" clId="Web-{C5E8FEEB-3594-4DB9-8306-B8FE381F5807}" dt="2023-01-23T13:32:48.542" v="17"/>
          <ac:spMkLst>
            <pc:docMk/>
            <pc:sldMk cId="1423338719" sldId="287"/>
            <ac:spMk id="17" creationId="{53E6A850-D8D2-9F4C-1A16-9B36706E79B6}"/>
          </ac:spMkLst>
        </pc:spChg>
        <pc:spChg chg="del">
          <ac:chgData name="moroga" userId="S::moroga_gmail.com#ext#@ifrcorg.onmicrosoft.com::b0f2eddc-91e3-4a79-8416-05c03f61bfa6" providerId="AD" clId="Web-{C5E8FEEB-3594-4DB9-8306-B8FE381F5807}" dt="2023-01-23T13:33:05.964" v="21"/>
          <ac:spMkLst>
            <pc:docMk/>
            <pc:sldMk cId="1423338719" sldId="287"/>
            <ac:spMk id="18" creationId="{24822A42-B796-A0ED-36B6-2753EB1A153B}"/>
          </ac:spMkLst>
        </pc:spChg>
        <pc:spChg chg="del">
          <ac:chgData name="moroga" userId="S::moroga_gmail.com#ext#@ifrcorg.onmicrosoft.com::b0f2eddc-91e3-4a79-8416-05c03f61bfa6" providerId="AD" clId="Web-{C5E8FEEB-3594-4DB9-8306-B8FE381F5807}" dt="2023-01-23T13:32:36.432" v="15"/>
          <ac:spMkLst>
            <pc:docMk/>
            <pc:sldMk cId="1423338719" sldId="287"/>
            <ac:spMk id="19" creationId="{184D7043-B09E-8772-B1A7-561DF15C3970}"/>
          </ac:spMkLst>
        </pc:spChg>
        <pc:spChg chg="del">
          <ac:chgData name="moroga" userId="S::moroga_gmail.com#ext#@ifrcorg.onmicrosoft.com::b0f2eddc-91e3-4a79-8416-05c03f61bfa6" providerId="AD" clId="Web-{C5E8FEEB-3594-4DB9-8306-B8FE381F5807}" dt="2023-01-23T13:32:53.823" v="18"/>
          <ac:spMkLst>
            <pc:docMk/>
            <pc:sldMk cId="1423338719" sldId="287"/>
            <ac:spMk id="20" creationId="{0356AD1B-3E0F-3874-402B-8F58B83BBF06}"/>
          </ac:spMkLst>
        </pc:spChg>
        <pc:spChg chg="del">
          <ac:chgData name="moroga" userId="S::moroga_gmail.com#ext#@ifrcorg.onmicrosoft.com::b0f2eddc-91e3-4a79-8416-05c03f61bfa6" providerId="AD" clId="Web-{C5E8FEEB-3594-4DB9-8306-B8FE381F5807}" dt="2023-01-23T13:32:41.479" v="16"/>
          <ac:spMkLst>
            <pc:docMk/>
            <pc:sldMk cId="1423338719" sldId="287"/>
            <ac:spMk id="27" creationId="{5E0D7C17-932F-46C2-31C2-892C1AAA8DE4}"/>
          </ac:spMkLst>
        </pc:spChg>
        <pc:picChg chg="del">
          <ac:chgData name="moroga" userId="S::moroga_gmail.com#ext#@ifrcorg.onmicrosoft.com::b0f2eddc-91e3-4a79-8416-05c03f61bfa6" providerId="AD" clId="Web-{C5E8FEEB-3594-4DB9-8306-B8FE381F5807}" dt="2023-01-23T13:31:20.118" v="2"/>
          <ac:picMkLst>
            <pc:docMk/>
            <pc:sldMk cId="1423338719" sldId="287"/>
            <ac:picMk id="4" creationId="{CE67B72C-9A4D-8746-81AC-712F92A6C085}"/>
          </ac:picMkLst>
        </pc:picChg>
        <pc:picChg chg="add del mod">
          <ac:chgData name="moroga" userId="S::moroga_gmail.com#ext#@ifrcorg.onmicrosoft.com::b0f2eddc-91e3-4a79-8416-05c03f61bfa6" providerId="AD" clId="Web-{C5E8FEEB-3594-4DB9-8306-B8FE381F5807}" dt="2023-01-23T13:34:30.888" v="27"/>
          <ac:picMkLst>
            <pc:docMk/>
            <pc:sldMk cId="1423338719" sldId="287"/>
            <ac:picMk id="21" creationId="{B8AC9CBF-D7D2-1872-0C48-D8A6C69A92AA}"/>
          </ac:picMkLst>
        </pc:picChg>
        <pc:picChg chg="del">
          <ac:chgData name="moroga" userId="S::moroga_gmail.com#ext#@ifrcorg.onmicrosoft.com::b0f2eddc-91e3-4a79-8416-05c03f61bfa6" providerId="AD" clId="Web-{C5E8FEEB-3594-4DB9-8306-B8FE381F5807}" dt="2023-01-23T13:31:13.586" v="1"/>
          <ac:picMkLst>
            <pc:docMk/>
            <pc:sldMk cId="1423338719" sldId="287"/>
            <ac:picMk id="22" creationId="{C22694EB-A463-BBB7-462F-CFF2E3E66E57}"/>
          </ac:picMkLst>
        </pc:picChg>
        <pc:picChg chg="add mod">
          <ac:chgData name="moroga" userId="S::moroga_gmail.com#ext#@ifrcorg.onmicrosoft.com::b0f2eddc-91e3-4a79-8416-05c03f61bfa6" providerId="AD" clId="Web-{C5E8FEEB-3594-4DB9-8306-B8FE381F5807}" dt="2023-01-23T13:35:01.748" v="34" actId="14100"/>
          <ac:picMkLst>
            <pc:docMk/>
            <pc:sldMk cId="1423338719" sldId="287"/>
            <ac:picMk id="24" creationId="{548D5772-020C-1625-EE00-80EF62CA45D7}"/>
          </ac:picMkLst>
        </pc:picChg>
      </pc:sldChg>
    </pc:docChg>
  </pc:docChgLst>
  <pc:docChgLst>
    <pc:chgData name="Guest User" userId="S::urn:spo:anon#9e6d4271d1138eab7c7937fd05940304e85f604e567ecedb924829e6a840756d::" providerId="AD" clId="Web-{5FB94D32-C784-6CE7-F75D-0CC1BE7352FD}"/>
    <pc:docChg chg="addSld delSld modSld sldOrd">
      <pc:chgData name="Guest User" userId="S::urn:spo:anon#9e6d4271d1138eab7c7937fd05940304e85f604e567ecedb924829e6a840756d::" providerId="AD" clId="Web-{5FB94D32-C784-6CE7-F75D-0CC1BE7352FD}" dt="2022-09-30T14:57:59.985" v="263" actId="20577"/>
      <pc:docMkLst>
        <pc:docMk/>
      </pc:docMkLst>
      <pc:sldChg chg="modSp">
        <pc:chgData name="Guest User" userId="S::urn:spo:anon#9e6d4271d1138eab7c7937fd05940304e85f604e567ecedb924829e6a840756d::" providerId="AD" clId="Web-{5FB94D32-C784-6CE7-F75D-0CC1BE7352FD}" dt="2022-09-30T13:54:23.949" v="40" actId="20577"/>
        <pc:sldMkLst>
          <pc:docMk/>
          <pc:sldMk cId="3904425526" sldId="268"/>
        </pc:sldMkLst>
        <pc:spChg chg="mod">
          <ac:chgData name="Guest User" userId="S::urn:spo:anon#9e6d4271d1138eab7c7937fd05940304e85f604e567ecedb924829e6a840756d::" providerId="AD" clId="Web-{5FB94D32-C784-6CE7-F75D-0CC1BE7352FD}" dt="2022-09-30T13:54:23.949" v="40" actId="20577"/>
          <ac:spMkLst>
            <pc:docMk/>
            <pc:sldMk cId="3904425526" sldId="268"/>
            <ac:spMk id="3" creationId="{CC09489F-5011-854F-9700-3AF98DE517DD}"/>
          </ac:spMkLst>
        </pc:spChg>
      </pc:sldChg>
      <pc:sldChg chg="addSp modSp">
        <pc:chgData name="Guest User" userId="S::urn:spo:anon#9e6d4271d1138eab7c7937fd05940304e85f604e567ecedb924829e6a840756d::" providerId="AD" clId="Web-{5FB94D32-C784-6CE7-F75D-0CC1BE7352FD}" dt="2022-09-30T13:56:07.125" v="58" actId="1076"/>
        <pc:sldMkLst>
          <pc:docMk/>
          <pc:sldMk cId="804937937" sldId="270"/>
        </pc:sldMkLst>
        <pc:spChg chg="mod">
          <ac:chgData name="Guest User" userId="S::urn:spo:anon#9e6d4271d1138eab7c7937fd05940304e85f604e567ecedb924829e6a840756d::" providerId="AD" clId="Web-{5FB94D32-C784-6CE7-F75D-0CC1BE7352FD}" dt="2022-09-30T13:54:58.263" v="47" actId="1076"/>
          <ac:spMkLst>
            <pc:docMk/>
            <pc:sldMk cId="804937937" sldId="270"/>
            <ac:spMk id="3" creationId="{CC09489F-5011-854F-9700-3AF98DE517DD}"/>
          </ac:spMkLst>
        </pc:spChg>
        <pc:spChg chg="add mod">
          <ac:chgData name="Guest User" userId="S::urn:spo:anon#9e6d4271d1138eab7c7937fd05940304e85f604e567ecedb924829e6a840756d::" providerId="AD" clId="Web-{5FB94D32-C784-6CE7-F75D-0CC1BE7352FD}" dt="2022-09-30T13:56:00.328" v="57" actId="1076"/>
          <ac:spMkLst>
            <pc:docMk/>
            <pc:sldMk cId="804937937" sldId="270"/>
            <ac:spMk id="6" creationId="{CBD52242-7D94-E20F-A4A5-17094846CE6D}"/>
          </ac:spMkLst>
        </pc:spChg>
        <pc:spChg chg="mod">
          <ac:chgData name="Guest User" userId="S::urn:spo:anon#9e6d4271d1138eab7c7937fd05940304e85f604e567ecedb924829e6a840756d::" providerId="AD" clId="Web-{5FB94D32-C784-6CE7-F75D-0CC1BE7352FD}" dt="2022-09-30T13:55:36.671" v="55" actId="1076"/>
          <ac:spMkLst>
            <pc:docMk/>
            <pc:sldMk cId="804937937" sldId="270"/>
            <ac:spMk id="11" creationId="{CCA9B470-1A07-C543-83DE-46129F6CD4DA}"/>
          </ac:spMkLst>
        </pc:spChg>
        <pc:spChg chg="mod">
          <ac:chgData name="Guest User" userId="S::urn:spo:anon#9e6d4271d1138eab7c7937fd05940304e85f604e567ecedb924829e6a840756d::" providerId="AD" clId="Web-{5FB94D32-C784-6CE7-F75D-0CC1BE7352FD}" dt="2022-09-30T13:56:07.125" v="58" actId="1076"/>
          <ac:spMkLst>
            <pc:docMk/>
            <pc:sldMk cId="804937937" sldId="270"/>
            <ac:spMk id="14" creationId="{331B2F7C-CB99-464B-B857-AA2FF3A519F2}"/>
          </ac:spMkLst>
        </pc:spChg>
        <pc:cxnChg chg="mod">
          <ac:chgData name="Guest User" userId="S::urn:spo:anon#9e6d4271d1138eab7c7937fd05940304e85f604e567ecedb924829e6a840756d::" providerId="AD" clId="Web-{5FB94D32-C784-6CE7-F75D-0CC1BE7352FD}" dt="2022-09-30T13:55:08.388" v="50" actId="1076"/>
          <ac:cxnSpMkLst>
            <pc:docMk/>
            <pc:sldMk cId="804937937" sldId="270"/>
            <ac:cxnSpMk id="5" creationId="{72718C68-EB29-3B4E-A18F-5AEC6C5AE4E4}"/>
          </ac:cxnSpMkLst>
        </pc:cxnChg>
      </pc:sldChg>
      <pc:sldChg chg="modSp">
        <pc:chgData name="Guest User" userId="S::urn:spo:anon#9e6d4271d1138eab7c7937fd05940304e85f604e567ecedb924829e6a840756d::" providerId="AD" clId="Web-{5FB94D32-C784-6CE7-F75D-0CC1BE7352FD}" dt="2022-09-30T13:57:34.597" v="89" actId="20577"/>
        <pc:sldMkLst>
          <pc:docMk/>
          <pc:sldMk cId="3524872317" sldId="271"/>
        </pc:sldMkLst>
        <pc:spChg chg="mod">
          <ac:chgData name="Guest User" userId="S::urn:spo:anon#9e6d4271d1138eab7c7937fd05940304e85f604e567ecedb924829e6a840756d::" providerId="AD" clId="Web-{5FB94D32-C784-6CE7-F75D-0CC1BE7352FD}" dt="2022-09-30T13:57:34.597" v="89" actId="20577"/>
          <ac:spMkLst>
            <pc:docMk/>
            <pc:sldMk cId="3524872317" sldId="271"/>
            <ac:spMk id="9" creationId="{FBE4F03D-3AD1-7C4A-9327-C0B6B6697E7A}"/>
          </ac:spMkLst>
        </pc:spChg>
      </pc:sldChg>
      <pc:sldChg chg="modSp">
        <pc:chgData name="Guest User" userId="S::urn:spo:anon#9e6d4271d1138eab7c7937fd05940304e85f604e567ecedb924829e6a840756d::" providerId="AD" clId="Web-{5FB94D32-C784-6CE7-F75D-0CC1BE7352FD}" dt="2022-09-30T14:16:03.886" v="235" actId="20577"/>
        <pc:sldMkLst>
          <pc:docMk/>
          <pc:sldMk cId="3770925269" sldId="275"/>
        </pc:sldMkLst>
        <pc:spChg chg="mod">
          <ac:chgData name="Guest User" userId="S::urn:spo:anon#9e6d4271d1138eab7c7937fd05940304e85f604e567ecedb924829e6a840756d::" providerId="AD" clId="Web-{5FB94D32-C784-6CE7-F75D-0CC1BE7352FD}" dt="2022-09-30T14:16:03.886" v="235" actId="20577"/>
          <ac:spMkLst>
            <pc:docMk/>
            <pc:sldMk cId="3770925269" sldId="275"/>
            <ac:spMk id="5" creationId="{97F6F19F-F3CF-D349-9E30-381D2FAABEF2}"/>
          </ac:spMkLst>
        </pc:spChg>
      </pc:sldChg>
      <pc:sldChg chg="modSp">
        <pc:chgData name="Guest User" userId="S::urn:spo:anon#9e6d4271d1138eab7c7937fd05940304e85f604e567ecedb924829e6a840756d::" providerId="AD" clId="Web-{5FB94D32-C784-6CE7-F75D-0CC1BE7352FD}" dt="2022-09-30T14:57:59.985" v="263" actId="20577"/>
        <pc:sldMkLst>
          <pc:docMk/>
          <pc:sldMk cId="3943036347" sldId="276"/>
        </pc:sldMkLst>
        <pc:spChg chg="mod">
          <ac:chgData name="Guest User" userId="S::urn:spo:anon#9e6d4271d1138eab7c7937fd05940304e85f604e567ecedb924829e6a840756d::" providerId="AD" clId="Web-{5FB94D32-C784-6CE7-F75D-0CC1BE7352FD}" dt="2022-09-30T14:57:59.985" v="263" actId="20577"/>
          <ac:spMkLst>
            <pc:docMk/>
            <pc:sldMk cId="3943036347" sldId="276"/>
            <ac:spMk id="2" creationId="{9757792A-B506-134A-90F3-7566859D2F24}"/>
          </ac:spMkLst>
        </pc:spChg>
      </pc:sldChg>
      <pc:sldChg chg="modSp">
        <pc:chgData name="Guest User" userId="S::urn:spo:anon#9e6d4271d1138eab7c7937fd05940304e85f604e567ecedb924829e6a840756d::" providerId="AD" clId="Web-{5FB94D32-C784-6CE7-F75D-0CC1BE7352FD}" dt="2022-09-30T14:52:40.224" v="253" actId="14100"/>
        <pc:sldMkLst>
          <pc:docMk/>
          <pc:sldMk cId="948342697" sldId="277"/>
        </pc:sldMkLst>
        <pc:spChg chg="mod">
          <ac:chgData name="Guest User" userId="S::urn:spo:anon#9e6d4271d1138eab7c7937fd05940304e85f604e567ecedb924829e6a840756d::" providerId="AD" clId="Web-{5FB94D32-C784-6CE7-F75D-0CC1BE7352FD}" dt="2022-09-30T14:52:40.224" v="253" actId="14100"/>
          <ac:spMkLst>
            <pc:docMk/>
            <pc:sldMk cId="948342697" sldId="277"/>
            <ac:spMk id="5" creationId="{97F6F19F-F3CF-D349-9E30-381D2FAABEF2}"/>
          </ac:spMkLst>
        </pc:spChg>
      </pc:sldChg>
      <pc:sldChg chg="del">
        <pc:chgData name="Guest User" userId="S::urn:spo:anon#9e6d4271d1138eab7c7937fd05940304e85f604e567ecedb924829e6a840756d::" providerId="AD" clId="Web-{5FB94D32-C784-6CE7-F75D-0CC1BE7352FD}" dt="2022-09-30T14:16:26.652" v="237"/>
        <pc:sldMkLst>
          <pc:docMk/>
          <pc:sldMk cId="2918599780" sldId="279"/>
        </pc:sldMkLst>
      </pc:sldChg>
      <pc:sldChg chg="modSp">
        <pc:chgData name="Guest User" userId="S::urn:spo:anon#9e6d4271d1138eab7c7937fd05940304e85f604e567ecedb924829e6a840756d::" providerId="AD" clId="Web-{5FB94D32-C784-6CE7-F75D-0CC1BE7352FD}" dt="2022-09-30T14:53:58.555" v="258" actId="20577"/>
        <pc:sldMkLst>
          <pc:docMk/>
          <pc:sldMk cId="853072762" sldId="282"/>
        </pc:sldMkLst>
        <pc:spChg chg="mod">
          <ac:chgData name="Guest User" userId="S::urn:spo:anon#9e6d4271d1138eab7c7937fd05940304e85f604e567ecedb924829e6a840756d::" providerId="AD" clId="Web-{5FB94D32-C784-6CE7-F75D-0CC1BE7352FD}" dt="2022-09-30T14:53:58.555" v="258" actId="20577"/>
          <ac:spMkLst>
            <pc:docMk/>
            <pc:sldMk cId="853072762" sldId="282"/>
            <ac:spMk id="2" creationId="{9757792A-B506-134A-90F3-7566859D2F24}"/>
          </ac:spMkLst>
        </pc:spChg>
      </pc:sldChg>
      <pc:sldChg chg="modSp">
        <pc:chgData name="Guest User" userId="S::urn:spo:anon#9e6d4271d1138eab7c7937fd05940304e85f604e567ecedb924829e6a840756d::" providerId="AD" clId="Web-{5FB94D32-C784-6CE7-F75D-0CC1BE7352FD}" dt="2022-09-30T14:52:53.787" v="254" actId="20577"/>
        <pc:sldMkLst>
          <pc:docMk/>
          <pc:sldMk cId="2782624592" sldId="283"/>
        </pc:sldMkLst>
        <pc:spChg chg="mod">
          <ac:chgData name="Guest User" userId="S::urn:spo:anon#9e6d4271d1138eab7c7937fd05940304e85f604e567ecedb924829e6a840756d::" providerId="AD" clId="Web-{5FB94D32-C784-6CE7-F75D-0CC1BE7352FD}" dt="2022-09-30T14:52:53.787" v="254" actId="20577"/>
          <ac:spMkLst>
            <pc:docMk/>
            <pc:sldMk cId="2782624592" sldId="283"/>
            <ac:spMk id="2" creationId="{9757792A-B506-134A-90F3-7566859D2F24}"/>
          </ac:spMkLst>
        </pc:spChg>
      </pc:sldChg>
      <pc:sldChg chg="del">
        <pc:chgData name="Guest User" userId="S::urn:spo:anon#9e6d4271d1138eab7c7937fd05940304e85f604e567ecedb924829e6a840756d::" providerId="AD" clId="Web-{5FB94D32-C784-6CE7-F75D-0CC1BE7352FD}" dt="2022-09-30T14:16:19.980" v="236"/>
        <pc:sldMkLst>
          <pc:docMk/>
          <pc:sldMk cId="2649842423" sldId="284"/>
        </pc:sldMkLst>
      </pc:sldChg>
      <pc:sldChg chg="modSp new ord">
        <pc:chgData name="Guest User" userId="S::urn:spo:anon#9e6d4271d1138eab7c7937fd05940304e85f604e567ecedb924829e6a840756d::" providerId="AD" clId="Web-{5FB94D32-C784-6CE7-F75D-0CC1BE7352FD}" dt="2022-09-30T13:52:21.773" v="13" actId="1076"/>
        <pc:sldMkLst>
          <pc:docMk/>
          <pc:sldMk cId="2947683553" sldId="285"/>
        </pc:sldMkLst>
        <pc:spChg chg="mod">
          <ac:chgData name="Guest User" userId="S::urn:spo:anon#9e6d4271d1138eab7c7937fd05940304e85f604e567ecedb924829e6a840756d::" providerId="AD" clId="Web-{5FB94D32-C784-6CE7-F75D-0CC1BE7352FD}" dt="2022-09-30T13:52:21.773" v="13" actId="1076"/>
          <ac:spMkLst>
            <pc:docMk/>
            <pc:sldMk cId="2947683553" sldId="285"/>
            <ac:spMk id="2" creationId="{B3BC7559-4317-3CFE-9790-3814E77122E9}"/>
          </ac:spMkLst>
        </pc:spChg>
        <pc:spChg chg="mod">
          <ac:chgData name="Guest User" userId="S::urn:spo:anon#9e6d4271d1138eab7c7937fd05940304e85f604e567ecedb924829e6a840756d::" providerId="AD" clId="Web-{5FB94D32-C784-6CE7-F75D-0CC1BE7352FD}" dt="2022-09-30T13:52:17.054" v="12" actId="1076"/>
          <ac:spMkLst>
            <pc:docMk/>
            <pc:sldMk cId="2947683553" sldId="285"/>
            <ac:spMk id="3" creationId="{E8A256E5-12E6-BE3C-F811-18E714D4B558}"/>
          </ac:spMkLst>
        </pc:spChg>
      </pc:sldChg>
      <pc:sldChg chg="addSp delSp modSp new">
        <pc:chgData name="Guest User" userId="S::urn:spo:anon#9e6d4271d1138eab7c7937fd05940304e85f604e567ecedb924829e6a840756d::" providerId="AD" clId="Web-{5FB94D32-C784-6CE7-F75D-0CC1BE7352FD}" dt="2022-09-30T14:15:26.572" v="231" actId="20577"/>
        <pc:sldMkLst>
          <pc:docMk/>
          <pc:sldMk cId="1711534880" sldId="286"/>
        </pc:sldMkLst>
        <pc:spChg chg="mod">
          <ac:chgData name="Guest User" userId="S::urn:spo:anon#9e6d4271d1138eab7c7937fd05940304e85f604e567ecedb924829e6a840756d::" providerId="AD" clId="Web-{5FB94D32-C784-6CE7-F75D-0CC1BE7352FD}" dt="2022-09-30T13:59:12.991" v="93" actId="20577"/>
          <ac:spMkLst>
            <pc:docMk/>
            <pc:sldMk cId="1711534880" sldId="286"/>
            <ac:spMk id="2" creationId="{AFBB52F5-97BA-8A44-07D5-4FA88D8FEFD3}"/>
          </ac:spMkLst>
        </pc:spChg>
        <pc:spChg chg="del">
          <ac:chgData name="Guest User" userId="S::urn:spo:anon#9e6d4271d1138eab7c7937fd05940304e85f604e567ecedb924829e6a840756d::" providerId="AD" clId="Web-{5FB94D32-C784-6CE7-F75D-0CC1BE7352FD}" dt="2022-09-30T13:58:12.786" v="91"/>
          <ac:spMkLst>
            <pc:docMk/>
            <pc:sldMk cId="1711534880" sldId="286"/>
            <ac:spMk id="3" creationId="{C64034F4-DA8E-8E81-3E9D-3251A57B42C0}"/>
          </ac:spMkLst>
        </pc:spChg>
        <pc:spChg chg="add mod">
          <ac:chgData name="Guest User" userId="S::urn:spo:anon#9e6d4271d1138eab7c7937fd05940304e85f604e567ecedb924829e6a840756d::" providerId="AD" clId="Web-{5FB94D32-C784-6CE7-F75D-0CC1BE7352FD}" dt="2022-09-30T13:59:22.210" v="97"/>
          <ac:spMkLst>
            <pc:docMk/>
            <pc:sldMk cId="1711534880" sldId="286"/>
            <ac:spMk id="5" creationId="{25794EDB-9D89-A2C1-0C09-3DF926F8E5D6}"/>
          </ac:spMkLst>
        </pc:spChg>
        <pc:spChg chg="add mod">
          <ac:chgData name="Guest User" userId="S::urn:spo:anon#9e6d4271d1138eab7c7937fd05940304e85f604e567ecedb924829e6a840756d::" providerId="AD" clId="Web-{5FB94D32-C784-6CE7-F75D-0CC1BE7352FD}" dt="2022-09-30T13:59:47.648" v="101"/>
          <ac:spMkLst>
            <pc:docMk/>
            <pc:sldMk cId="1711534880" sldId="286"/>
            <ac:spMk id="6" creationId="{FB8E4411-506D-8579-87CA-614C6404D6C8}"/>
          </ac:spMkLst>
        </pc:spChg>
        <pc:spChg chg="add mod">
          <ac:chgData name="Guest User" userId="S::urn:spo:anon#9e6d4271d1138eab7c7937fd05940304e85f604e567ecedb924829e6a840756d::" providerId="AD" clId="Web-{5FB94D32-C784-6CE7-F75D-0CC1BE7352FD}" dt="2022-09-30T14:00:12.180" v="106"/>
          <ac:spMkLst>
            <pc:docMk/>
            <pc:sldMk cId="1711534880" sldId="286"/>
            <ac:spMk id="7" creationId="{B2F8FBAC-D47A-00FC-6580-FBD26159E6B5}"/>
          </ac:spMkLst>
        </pc:spChg>
        <pc:spChg chg="add del mod">
          <ac:chgData name="Guest User" userId="S::urn:spo:anon#9e6d4271d1138eab7c7937fd05940304e85f604e567ecedb924829e6a840756d::" providerId="AD" clId="Web-{5FB94D32-C784-6CE7-F75D-0CC1BE7352FD}" dt="2022-09-30T14:02:23.872" v="108"/>
          <ac:spMkLst>
            <pc:docMk/>
            <pc:sldMk cId="1711534880" sldId="286"/>
            <ac:spMk id="9" creationId="{BDA5B52F-80C4-3646-5D2F-3A311109AA9B}"/>
          </ac:spMkLst>
        </pc:spChg>
        <pc:spChg chg="add mod">
          <ac:chgData name="Guest User" userId="S::urn:spo:anon#9e6d4271d1138eab7c7937fd05940304e85f604e567ecedb924829e6a840756d::" providerId="AD" clId="Web-{5FB94D32-C784-6CE7-F75D-0CC1BE7352FD}" dt="2022-09-30T14:06:06.724" v="128" actId="1076"/>
          <ac:spMkLst>
            <pc:docMk/>
            <pc:sldMk cId="1711534880" sldId="286"/>
            <ac:spMk id="11" creationId="{1B2B9DB1-A7BC-45D9-3611-ACA211564314}"/>
          </ac:spMkLst>
        </pc:spChg>
        <pc:spChg chg="add mod">
          <ac:chgData name="Guest User" userId="S::urn:spo:anon#9e6d4271d1138eab7c7937fd05940304e85f604e567ecedb924829e6a840756d::" providerId="AD" clId="Web-{5FB94D32-C784-6CE7-F75D-0CC1BE7352FD}" dt="2022-09-30T14:09:24.653" v="139" actId="20577"/>
          <ac:spMkLst>
            <pc:docMk/>
            <pc:sldMk cId="1711534880" sldId="286"/>
            <ac:spMk id="12" creationId="{D039B639-84C8-469E-BAFB-1E57FB29A776}"/>
          </ac:spMkLst>
        </pc:spChg>
        <pc:spChg chg="add mod">
          <ac:chgData name="Guest User" userId="S::urn:spo:anon#9e6d4271d1138eab7c7937fd05940304e85f604e567ecedb924829e6a840756d::" providerId="AD" clId="Web-{5FB94D32-C784-6CE7-F75D-0CC1BE7352FD}" dt="2022-09-30T14:10:07.279" v="148" actId="20577"/>
          <ac:spMkLst>
            <pc:docMk/>
            <pc:sldMk cId="1711534880" sldId="286"/>
            <ac:spMk id="13" creationId="{0048E920-AEBC-03C3-99CA-FABE30E0412E}"/>
          </ac:spMkLst>
        </pc:spChg>
        <pc:spChg chg="add mod">
          <ac:chgData name="Guest User" userId="S::urn:spo:anon#9e6d4271d1138eab7c7937fd05940304e85f604e567ecedb924829e6a840756d::" providerId="AD" clId="Web-{5FB94D32-C784-6CE7-F75D-0CC1BE7352FD}" dt="2022-09-30T14:15:26.572" v="231" actId="20577"/>
          <ac:spMkLst>
            <pc:docMk/>
            <pc:sldMk cId="1711534880" sldId="286"/>
            <ac:spMk id="14" creationId="{23461280-CE78-04DB-9536-E57879E86E04}"/>
          </ac:spMkLst>
        </pc:spChg>
        <pc:picChg chg="add del mod ord">
          <ac:chgData name="Guest User" userId="S::urn:spo:anon#9e6d4271d1138eab7c7937fd05940304e85f604e567ecedb924829e6a840756d::" providerId="AD" clId="Web-{5FB94D32-C784-6CE7-F75D-0CC1BE7352FD}" dt="2022-09-30T14:01:47.137" v="107"/>
          <ac:picMkLst>
            <pc:docMk/>
            <pc:sldMk cId="1711534880" sldId="286"/>
            <ac:picMk id="4" creationId="{22D90BEE-908A-5A97-9F4B-A8DB7E099CD7}"/>
          </ac:picMkLst>
        </pc:picChg>
        <pc:picChg chg="add mod ord">
          <ac:chgData name="Guest User" userId="S::urn:spo:anon#9e6d4271d1138eab7c7937fd05940304e85f604e567ecedb924829e6a840756d::" providerId="AD" clId="Web-{5FB94D32-C784-6CE7-F75D-0CC1BE7352FD}" dt="2022-09-30T14:02:52.545" v="111" actId="14100"/>
          <ac:picMkLst>
            <pc:docMk/>
            <pc:sldMk cId="1711534880" sldId="286"/>
            <ac:picMk id="10" creationId="{004A6787-DABD-C25A-A0F4-4574AAD89632}"/>
          </ac:picMkLst>
        </pc:picChg>
      </pc:sldChg>
    </pc:docChg>
  </pc:docChgLst>
  <pc:docChgLst>
    <pc:chgData name="christophe.valingot" userId="S::christophe.valingot_outlook.com#ext#@ifrcorg.onmicrosoft.com::cb939bf1-deff-47e6-b78a-ef0eb09db4e2" providerId="AD" clId="Web-{F41C9081-EA2F-7E12-B324-A69F237D8BBB}"/>
    <pc:docChg chg="delSld">
      <pc:chgData name="christophe.valingot" userId="S::christophe.valingot_outlook.com#ext#@ifrcorg.onmicrosoft.com::cb939bf1-deff-47e6-b78a-ef0eb09db4e2" providerId="AD" clId="Web-{F41C9081-EA2F-7E12-B324-A69F237D8BBB}" dt="2022-04-19T08:18:06.077" v="0"/>
      <pc:docMkLst>
        <pc:docMk/>
      </pc:docMkLst>
      <pc:sldChg chg="del">
        <pc:chgData name="christophe.valingot" userId="S::christophe.valingot_outlook.com#ext#@ifrcorg.onmicrosoft.com::cb939bf1-deff-47e6-b78a-ef0eb09db4e2" providerId="AD" clId="Web-{F41C9081-EA2F-7E12-B324-A69F237D8BBB}" dt="2022-04-19T08:18:06.077" v="0"/>
        <pc:sldMkLst>
          <pc:docMk/>
          <pc:sldMk cId="830064676" sldId="281"/>
        </pc:sldMkLst>
      </pc:sldChg>
    </pc:docChg>
  </pc:docChgLst>
  <pc:docChgLst>
    <pc:chgData name="moroga" userId="S::moroga_gmail.com#ext#@ifrcorg.onmicrosoft.com::b0f2eddc-91e3-4a79-8416-05c03f61bfa6" providerId="AD" clId="Web-{6DB16254-F7F7-4D6B-9079-036C0005FE74}"/>
    <pc:docChg chg="delSld modSld">
      <pc:chgData name="moroga" userId="S::moroga_gmail.com#ext#@ifrcorg.onmicrosoft.com::b0f2eddc-91e3-4a79-8416-05c03f61bfa6" providerId="AD" clId="Web-{6DB16254-F7F7-4D6B-9079-036C0005FE74}" dt="2023-01-23T13:29:04.020" v="232" actId="20577"/>
      <pc:docMkLst>
        <pc:docMk/>
      </pc:docMkLst>
      <pc:sldChg chg="modSp">
        <pc:chgData name="moroga" userId="S::moroga_gmail.com#ext#@ifrcorg.onmicrosoft.com::b0f2eddc-91e3-4a79-8416-05c03f61bfa6" providerId="AD" clId="Web-{6DB16254-F7F7-4D6B-9079-036C0005FE74}" dt="2023-01-23T13:13:32.113" v="9" actId="20577"/>
        <pc:sldMkLst>
          <pc:docMk/>
          <pc:sldMk cId="1975348050" sldId="265"/>
        </pc:sldMkLst>
        <pc:spChg chg="mod">
          <ac:chgData name="moroga" userId="S::moroga_gmail.com#ext#@ifrcorg.onmicrosoft.com::b0f2eddc-91e3-4a79-8416-05c03f61bfa6" providerId="AD" clId="Web-{6DB16254-F7F7-4D6B-9079-036C0005FE74}" dt="2023-01-23T13:13:32.113" v="9" actId="20577"/>
          <ac:spMkLst>
            <pc:docMk/>
            <pc:sldMk cId="1975348050" sldId="265"/>
            <ac:spMk id="3" creationId="{CC09489F-5011-854F-9700-3AF98DE517DD}"/>
          </ac:spMkLst>
        </pc:spChg>
      </pc:sldChg>
      <pc:sldChg chg="modSp">
        <pc:chgData name="moroga" userId="S::moroga_gmail.com#ext#@ifrcorg.onmicrosoft.com::b0f2eddc-91e3-4a79-8416-05c03f61bfa6" providerId="AD" clId="Web-{6DB16254-F7F7-4D6B-9079-036C0005FE74}" dt="2023-01-23T13:12:59.955" v="3" actId="1076"/>
        <pc:sldMkLst>
          <pc:docMk/>
          <pc:sldMk cId="621613324" sldId="267"/>
        </pc:sldMkLst>
        <pc:spChg chg="mod">
          <ac:chgData name="moroga" userId="S::moroga_gmail.com#ext#@ifrcorg.onmicrosoft.com::b0f2eddc-91e3-4a79-8416-05c03f61bfa6" providerId="AD" clId="Web-{6DB16254-F7F7-4D6B-9079-036C0005FE74}" dt="2023-01-23T13:12:53.861" v="2" actId="1076"/>
          <ac:spMkLst>
            <pc:docMk/>
            <pc:sldMk cId="621613324" sldId="267"/>
            <ac:spMk id="3" creationId="{CC09489F-5011-854F-9700-3AF98DE517DD}"/>
          </ac:spMkLst>
        </pc:spChg>
        <pc:spChg chg="mod">
          <ac:chgData name="moroga" userId="S::moroga_gmail.com#ext#@ifrcorg.onmicrosoft.com::b0f2eddc-91e3-4a79-8416-05c03f61bfa6" providerId="AD" clId="Web-{6DB16254-F7F7-4D6B-9079-036C0005FE74}" dt="2023-01-23T13:12:43.064" v="1" actId="14100"/>
          <ac:spMkLst>
            <pc:docMk/>
            <pc:sldMk cId="621613324" sldId="267"/>
            <ac:spMk id="7" creationId="{AB17A53D-A91C-2140-89C3-03BEC2F82FEE}"/>
          </ac:spMkLst>
        </pc:spChg>
        <pc:cxnChg chg="mod">
          <ac:chgData name="moroga" userId="S::moroga_gmail.com#ext#@ifrcorg.onmicrosoft.com::b0f2eddc-91e3-4a79-8416-05c03f61bfa6" providerId="AD" clId="Web-{6DB16254-F7F7-4D6B-9079-036C0005FE74}" dt="2023-01-23T13:12:59.955" v="3" actId="1076"/>
          <ac:cxnSpMkLst>
            <pc:docMk/>
            <pc:sldMk cId="621613324" sldId="267"/>
            <ac:cxnSpMk id="9" creationId="{CEB2CAA1-47BE-104B-9DC5-485FF1EB89C7}"/>
          </ac:cxnSpMkLst>
        </pc:cxnChg>
      </pc:sldChg>
      <pc:sldChg chg="modSp">
        <pc:chgData name="moroga" userId="S::moroga_gmail.com#ext#@ifrcorg.onmicrosoft.com::b0f2eddc-91e3-4a79-8416-05c03f61bfa6" providerId="AD" clId="Web-{6DB16254-F7F7-4D6B-9079-036C0005FE74}" dt="2023-01-23T13:13:40.379" v="15" actId="20577"/>
        <pc:sldMkLst>
          <pc:docMk/>
          <pc:sldMk cId="3904425526" sldId="268"/>
        </pc:sldMkLst>
        <pc:spChg chg="mod">
          <ac:chgData name="moroga" userId="S::moroga_gmail.com#ext#@ifrcorg.onmicrosoft.com::b0f2eddc-91e3-4a79-8416-05c03f61bfa6" providerId="AD" clId="Web-{6DB16254-F7F7-4D6B-9079-036C0005FE74}" dt="2023-01-23T13:13:40.379" v="15" actId="20577"/>
          <ac:spMkLst>
            <pc:docMk/>
            <pc:sldMk cId="3904425526" sldId="268"/>
            <ac:spMk id="3" creationId="{CC09489F-5011-854F-9700-3AF98DE517DD}"/>
          </ac:spMkLst>
        </pc:spChg>
      </pc:sldChg>
      <pc:sldChg chg="modSp">
        <pc:chgData name="moroga" userId="S::moroga_gmail.com#ext#@ifrcorg.onmicrosoft.com::b0f2eddc-91e3-4a79-8416-05c03f61bfa6" providerId="AD" clId="Web-{6DB16254-F7F7-4D6B-9079-036C0005FE74}" dt="2023-01-23T13:14:50.178" v="39" actId="1076"/>
        <pc:sldMkLst>
          <pc:docMk/>
          <pc:sldMk cId="3524872317" sldId="271"/>
        </pc:sldMkLst>
        <pc:spChg chg="mod">
          <ac:chgData name="moroga" userId="S::moroga_gmail.com#ext#@ifrcorg.onmicrosoft.com::b0f2eddc-91e3-4a79-8416-05c03f61bfa6" providerId="AD" clId="Web-{6DB16254-F7F7-4D6B-9079-036C0005FE74}" dt="2023-01-23T13:14:39.006" v="38" actId="20577"/>
          <ac:spMkLst>
            <pc:docMk/>
            <pc:sldMk cId="3524872317" sldId="271"/>
            <ac:spMk id="3" creationId="{CC09489F-5011-854F-9700-3AF98DE517DD}"/>
          </ac:spMkLst>
        </pc:spChg>
        <pc:spChg chg="mod">
          <ac:chgData name="moroga" userId="S::moroga_gmail.com#ext#@ifrcorg.onmicrosoft.com::b0f2eddc-91e3-4a79-8416-05c03f61bfa6" providerId="AD" clId="Web-{6DB16254-F7F7-4D6B-9079-036C0005FE74}" dt="2023-01-23T13:14:50.178" v="39" actId="1076"/>
          <ac:spMkLst>
            <pc:docMk/>
            <pc:sldMk cId="3524872317" sldId="271"/>
            <ac:spMk id="9" creationId="{FBE4F03D-3AD1-7C4A-9327-C0B6B6697E7A}"/>
          </ac:spMkLst>
        </pc:spChg>
      </pc:sldChg>
      <pc:sldChg chg="addSp delSp modSp">
        <pc:chgData name="moroga" userId="S::moroga_gmail.com#ext#@ifrcorg.onmicrosoft.com::b0f2eddc-91e3-4a79-8416-05c03f61bfa6" providerId="AD" clId="Web-{6DB16254-F7F7-4D6B-9079-036C0005FE74}" dt="2023-01-23T13:29:04.020" v="232" actId="20577"/>
        <pc:sldMkLst>
          <pc:docMk/>
          <pc:sldMk cId="2162073332" sldId="272"/>
        </pc:sldMkLst>
        <pc:spChg chg="add del mod">
          <ac:chgData name="moroga" userId="S::moroga_gmail.com#ext#@ifrcorg.onmicrosoft.com::b0f2eddc-91e3-4a79-8416-05c03f61bfa6" providerId="AD" clId="Web-{6DB16254-F7F7-4D6B-9079-036C0005FE74}" dt="2023-01-23T13:19:00.296" v="43"/>
          <ac:spMkLst>
            <pc:docMk/>
            <pc:sldMk cId="2162073332" sldId="272"/>
            <ac:spMk id="21" creationId="{565743A8-6C78-2DCA-DD23-1228114F98DE}"/>
          </ac:spMkLst>
        </pc:spChg>
        <pc:spChg chg="add mod">
          <ac:chgData name="moroga" userId="S::moroga_gmail.com#ext#@ifrcorg.onmicrosoft.com::b0f2eddc-91e3-4a79-8416-05c03f61bfa6" providerId="AD" clId="Web-{6DB16254-F7F7-4D6B-9079-036C0005FE74}" dt="2023-01-23T13:20:00.829" v="52"/>
          <ac:spMkLst>
            <pc:docMk/>
            <pc:sldMk cId="2162073332" sldId="272"/>
            <ac:spMk id="23" creationId="{0942D56F-A59C-0EB9-F171-7D4A875F1F7A}"/>
          </ac:spMkLst>
        </pc:spChg>
        <pc:spChg chg="add del mod">
          <ac:chgData name="moroga" userId="S::moroga_gmail.com#ext#@ifrcorg.onmicrosoft.com::b0f2eddc-91e3-4a79-8416-05c03f61bfa6" providerId="AD" clId="Web-{6DB16254-F7F7-4D6B-9079-036C0005FE74}" dt="2023-01-23T13:20:14.267" v="55"/>
          <ac:spMkLst>
            <pc:docMk/>
            <pc:sldMk cId="2162073332" sldId="272"/>
            <ac:spMk id="24" creationId="{07549934-A7E4-30F6-0376-ED73D5908E3E}"/>
          </ac:spMkLst>
        </pc:spChg>
        <pc:spChg chg="add mod">
          <ac:chgData name="moroga" userId="S::moroga_gmail.com#ext#@ifrcorg.onmicrosoft.com::b0f2eddc-91e3-4a79-8416-05c03f61bfa6" providerId="AD" clId="Web-{6DB16254-F7F7-4D6B-9079-036C0005FE74}" dt="2023-01-23T13:21:13.270" v="66" actId="20577"/>
          <ac:spMkLst>
            <pc:docMk/>
            <pc:sldMk cId="2162073332" sldId="272"/>
            <ac:spMk id="25" creationId="{68DA176F-3496-2443-6114-FB70C171612E}"/>
          </ac:spMkLst>
        </pc:spChg>
        <pc:spChg chg="add mod">
          <ac:chgData name="moroga" userId="S::moroga_gmail.com#ext#@ifrcorg.onmicrosoft.com::b0f2eddc-91e3-4a79-8416-05c03f61bfa6" providerId="AD" clId="Web-{6DB16254-F7F7-4D6B-9079-036C0005FE74}" dt="2023-01-23T13:22:31.616" v="132" actId="20577"/>
          <ac:spMkLst>
            <pc:docMk/>
            <pc:sldMk cId="2162073332" sldId="272"/>
            <ac:spMk id="26" creationId="{2288471F-8C1A-A153-FE5C-2A1628086EEC}"/>
          </ac:spMkLst>
        </pc:spChg>
        <pc:spChg chg="add mod">
          <ac:chgData name="moroga" userId="S::moroga_gmail.com#ext#@ifrcorg.onmicrosoft.com::b0f2eddc-91e3-4a79-8416-05c03f61bfa6" providerId="AD" clId="Web-{6DB16254-F7F7-4D6B-9079-036C0005FE74}" dt="2023-01-23T13:29:04.020" v="232" actId="20577"/>
          <ac:spMkLst>
            <pc:docMk/>
            <pc:sldMk cId="2162073332" sldId="272"/>
            <ac:spMk id="27" creationId="{5E0D7C17-932F-46C2-31C2-892C1AAA8DE4}"/>
          </ac:spMkLst>
        </pc:spChg>
      </pc:sldChg>
      <pc:sldChg chg="modSp">
        <pc:chgData name="moroga" userId="S::moroga_gmail.com#ext#@ifrcorg.onmicrosoft.com::b0f2eddc-91e3-4a79-8416-05c03f61bfa6" providerId="AD" clId="Web-{6DB16254-F7F7-4D6B-9079-036C0005FE74}" dt="2023-01-23T13:24:40.089" v="157" actId="20577"/>
        <pc:sldMkLst>
          <pc:docMk/>
          <pc:sldMk cId="3770925269" sldId="275"/>
        </pc:sldMkLst>
        <pc:spChg chg="mod">
          <ac:chgData name="moroga" userId="S::moroga_gmail.com#ext#@ifrcorg.onmicrosoft.com::b0f2eddc-91e3-4a79-8416-05c03f61bfa6" providerId="AD" clId="Web-{6DB16254-F7F7-4D6B-9079-036C0005FE74}" dt="2023-01-23T13:24:40.089" v="157" actId="20577"/>
          <ac:spMkLst>
            <pc:docMk/>
            <pc:sldMk cId="3770925269" sldId="275"/>
            <ac:spMk id="5" creationId="{97F6F19F-F3CF-D349-9E30-381D2FAABEF2}"/>
          </ac:spMkLst>
        </pc:spChg>
      </pc:sldChg>
      <pc:sldChg chg="modSp">
        <pc:chgData name="moroga" userId="S::moroga_gmail.com#ext#@ifrcorg.onmicrosoft.com::b0f2eddc-91e3-4a79-8416-05c03f61bfa6" providerId="AD" clId="Web-{6DB16254-F7F7-4D6B-9079-036C0005FE74}" dt="2023-01-23T13:25:46.451" v="172" actId="20577"/>
        <pc:sldMkLst>
          <pc:docMk/>
          <pc:sldMk cId="3943036347" sldId="276"/>
        </pc:sldMkLst>
        <pc:spChg chg="mod">
          <ac:chgData name="moroga" userId="S::moroga_gmail.com#ext#@ifrcorg.onmicrosoft.com::b0f2eddc-91e3-4a79-8416-05c03f61bfa6" providerId="AD" clId="Web-{6DB16254-F7F7-4D6B-9079-036C0005FE74}" dt="2023-01-23T13:25:42.701" v="168" actId="20577"/>
          <ac:spMkLst>
            <pc:docMk/>
            <pc:sldMk cId="3943036347" sldId="276"/>
            <ac:spMk id="6" creationId="{4DF2C5D6-114E-FA4E-9497-97F90C63AD60}"/>
          </ac:spMkLst>
        </pc:spChg>
        <pc:spChg chg="mod">
          <ac:chgData name="moroga" userId="S::moroga_gmail.com#ext#@ifrcorg.onmicrosoft.com::b0f2eddc-91e3-4a79-8416-05c03f61bfa6" providerId="AD" clId="Web-{6DB16254-F7F7-4D6B-9079-036C0005FE74}" dt="2023-01-23T13:25:46.451" v="172" actId="20577"/>
          <ac:spMkLst>
            <pc:docMk/>
            <pc:sldMk cId="3943036347" sldId="276"/>
            <ac:spMk id="9" creationId="{B17502FC-656D-194A-A1E9-368FE1E3C664}"/>
          </ac:spMkLst>
        </pc:spChg>
      </pc:sldChg>
      <pc:sldChg chg="modSp">
        <pc:chgData name="moroga" userId="S::moroga_gmail.com#ext#@ifrcorg.onmicrosoft.com::b0f2eddc-91e3-4a79-8416-05c03f61bfa6" providerId="AD" clId="Web-{6DB16254-F7F7-4D6B-9079-036C0005FE74}" dt="2023-01-23T13:25:15.450" v="166" actId="20577"/>
        <pc:sldMkLst>
          <pc:docMk/>
          <pc:sldMk cId="438716126" sldId="278"/>
        </pc:sldMkLst>
        <pc:spChg chg="mod">
          <ac:chgData name="moroga" userId="S::moroga_gmail.com#ext#@ifrcorg.onmicrosoft.com::b0f2eddc-91e3-4a79-8416-05c03f61bfa6" providerId="AD" clId="Web-{6DB16254-F7F7-4D6B-9079-036C0005FE74}" dt="2023-01-23T13:25:15.450" v="166" actId="20577"/>
          <ac:spMkLst>
            <pc:docMk/>
            <pc:sldMk cId="438716126" sldId="278"/>
            <ac:spMk id="5" creationId="{97F6F19F-F3CF-D349-9E30-381D2FAABEF2}"/>
          </ac:spMkLst>
        </pc:spChg>
      </pc:sldChg>
      <pc:sldChg chg="del">
        <pc:chgData name="moroga" userId="S::moroga_gmail.com#ext#@ifrcorg.onmicrosoft.com::b0f2eddc-91e3-4a79-8416-05c03f61bfa6" providerId="AD" clId="Web-{6DB16254-F7F7-4D6B-9079-036C0005FE74}" dt="2023-01-23T13:22:54.664" v="133"/>
        <pc:sldMkLst>
          <pc:docMk/>
          <pc:sldMk cId="1727148637" sldId="280"/>
        </pc:sldMkLst>
      </pc:sldChg>
    </pc:docChg>
  </pc:docChgLst>
  <pc:docChgLst>
    <pc:chgData name="moroga" userId="S::moroga_gmail.com#ext#@ifrcorg.onmicrosoft.com::b0f2eddc-91e3-4a79-8416-05c03f61bfa6" providerId="AD" clId="Web-{E5D9F843-4F01-43A5-9F38-1E125CFE6E0F}"/>
    <pc:docChg chg="modSld">
      <pc:chgData name="moroga" userId="S::moroga_gmail.com#ext#@ifrcorg.onmicrosoft.com::b0f2eddc-91e3-4a79-8416-05c03f61bfa6" providerId="AD" clId="Web-{E5D9F843-4F01-43A5-9F38-1E125CFE6E0F}" dt="2023-01-23T13:43:49.206" v="3" actId="20577"/>
      <pc:docMkLst>
        <pc:docMk/>
      </pc:docMkLst>
      <pc:sldChg chg="modSp">
        <pc:chgData name="moroga" userId="S::moroga_gmail.com#ext#@ifrcorg.onmicrosoft.com::b0f2eddc-91e3-4a79-8416-05c03f61bfa6" providerId="AD" clId="Web-{E5D9F843-4F01-43A5-9F38-1E125CFE6E0F}" dt="2023-01-23T13:43:49.206" v="3" actId="20577"/>
        <pc:sldMkLst>
          <pc:docMk/>
          <pc:sldMk cId="1711534880" sldId="286"/>
        </pc:sldMkLst>
        <pc:spChg chg="mod">
          <ac:chgData name="moroga" userId="S::moroga_gmail.com#ext#@ifrcorg.onmicrosoft.com::b0f2eddc-91e3-4a79-8416-05c03f61bfa6" providerId="AD" clId="Web-{E5D9F843-4F01-43A5-9F38-1E125CFE6E0F}" dt="2023-01-23T13:43:49.206" v="3" actId="20577"/>
          <ac:spMkLst>
            <pc:docMk/>
            <pc:sldMk cId="1711534880" sldId="286"/>
            <ac:spMk id="14" creationId="{23461280-CE78-04DB-9536-E57879E86E04}"/>
          </ac:spMkLst>
        </pc:spChg>
        <pc:picChg chg="mod">
          <ac:chgData name="moroga" userId="S::moroga_gmail.com#ext#@ifrcorg.onmicrosoft.com::b0f2eddc-91e3-4a79-8416-05c03f61bfa6" providerId="AD" clId="Web-{E5D9F843-4F01-43A5-9F38-1E125CFE6E0F}" dt="2023-01-23T13:43:30.956" v="1" actId="14100"/>
          <ac:picMkLst>
            <pc:docMk/>
            <pc:sldMk cId="1711534880" sldId="286"/>
            <ac:picMk id="10" creationId="{004A6787-DABD-C25A-A0F4-4574AAD89632}"/>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F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66462BC-AA53-3F4A-8CDD-32BEEC2A68DF}" type="datetimeFigureOut">
              <a:rPr lang="en-FR" smtClean="0"/>
              <a:t>01/23/2023</a:t>
            </a:fld>
            <a:endParaRPr lang="en-F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F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F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211815D-BE84-1D48-A91B-327E1B3752CB}" type="slidenum">
              <a:rPr lang="en-FR" smtClean="0"/>
              <a:t>‹#›</a:t>
            </a:fld>
            <a:endParaRPr lang="en-FR"/>
          </a:p>
        </p:txBody>
      </p:sp>
    </p:spTree>
    <p:extLst>
      <p:ext uri="{BB962C8B-B14F-4D97-AF65-F5344CB8AC3E}">
        <p14:creationId xmlns:p14="http://schemas.microsoft.com/office/powerpoint/2010/main" val="28395846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211815D-BE84-1D48-A91B-327E1B3752CB}" type="slidenum">
              <a:rPr lang="en-FR" smtClean="0"/>
              <a:t>10</a:t>
            </a:fld>
            <a:endParaRPr lang="en-FR"/>
          </a:p>
        </p:txBody>
      </p:sp>
    </p:spTree>
    <p:extLst>
      <p:ext uri="{BB962C8B-B14F-4D97-AF65-F5344CB8AC3E}">
        <p14:creationId xmlns:p14="http://schemas.microsoft.com/office/powerpoint/2010/main" val="22066184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R" dirty="0"/>
          </a:p>
        </p:txBody>
      </p:sp>
      <p:sp>
        <p:nvSpPr>
          <p:cNvPr id="4" name="Slide Number Placeholder 3"/>
          <p:cNvSpPr>
            <a:spLocks noGrp="1"/>
          </p:cNvSpPr>
          <p:nvPr>
            <p:ph type="sldNum" sz="quarter" idx="5"/>
          </p:nvPr>
        </p:nvSpPr>
        <p:spPr/>
        <p:txBody>
          <a:bodyPr/>
          <a:lstStyle/>
          <a:p>
            <a:fld id="{D211815D-BE84-1D48-A91B-327E1B3752CB}" type="slidenum">
              <a:rPr lang="en-FR" smtClean="0"/>
              <a:t>12</a:t>
            </a:fld>
            <a:endParaRPr lang="en-FR"/>
          </a:p>
        </p:txBody>
      </p:sp>
    </p:spTree>
    <p:extLst>
      <p:ext uri="{BB962C8B-B14F-4D97-AF65-F5344CB8AC3E}">
        <p14:creationId xmlns:p14="http://schemas.microsoft.com/office/powerpoint/2010/main" val="22342448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R" dirty="0"/>
          </a:p>
        </p:txBody>
      </p:sp>
      <p:sp>
        <p:nvSpPr>
          <p:cNvPr id="4" name="Slide Number Placeholder 3"/>
          <p:cNvSpPr>
            <a:spLocks noGrp="1"/>
          </p:cNvSpPr>
          <p:nvPr>
            <p:ph type="sldNum" sz="quarter" idx="5"/>
          </p:nvPr>
        </p:nvSpPr>
        <p:spPr/>
        <p:txBody>
          <a:bodyPr/>
          <a:lstStyle/>
          <a:p>
            <a:fld id="{D211815D-BE84-1D48-A91B-327E1B3752CB}" type="slidenum">
              <a:rPr lang="en-FR" smtClean="0"/>
              <a:t>13</a:t>
            </a:fld>
            <a:endParaRPr lang="en-FR"/>
          </a:p>
        </p:txBody>
      </p:sp>
    </p:spTree>
    <p:extLst>
      <p:ext uri="{BB962C8B-B14F-4D97-AF65-F5344CB8AC3E}">
        <p14:creationId xmlns:p14="http://schemas.microsoft.com/office/powerpoint/2010/main" val="29434901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R" dirty="0"/>
          </a:p>
        </p:txBody>
      </p:sp>
      <p:sp>
        <p:nvSpPr>
          <p:cNvPr id="4" name="Slide Number Placeholder 3"/>
          <p:cNvSpPr>
            <a:spLocks noGrp="1"/>
          </p:cNvSpPr>
          <p:nvPr>
            <p:ph type="sldNum" sz="quarter" idx="5"/>
          </p:nvPr>
        </p:nvSpPr>
        <p:spPr/>
        <p:txBody>
          <a:bodyPr/>
          <a:lstStyle/>
          <a:p>
            <a:fld id="{D211815D-BE84-1D48-A91B-327E1B3752CB}" type="slidenum">
              <a:rPr lang="en-FR" smtClean="0"/>
              <a:t>14</a:t>
            </a:fld>
            <a:endParaRPr lang="en-FR"/>
          </a:p>
        </p:txBody>
      </p:sp>
    </p:spTree>
    <p:extLst>
      <p:ext uri="{BB962C8B-B14F-4D97-AF65-F5344CB8AC3E}">
        <p14:creationId xmlns:p14="http://schemas.microsoft.com/office/powerpoint/2010/main" val="32545727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Nevertheless, as with any vaccine, even those with a long history of safety, a surveillance system should be in place to monitor possible adverse events. During mass immunization campaigns there is often an increase in adverse events—either real or perceived—being </a:t>
            </a:r>
            <a:r>
              <a:rPr lang="en-GB" sz="1200" kern="1200" dirty="0" err="1">
                <a:solidFill>
                  <a:schemeClr val="tx1"/>
                </a:solidFill>
                <a:effectLst/>
                <a:latin typeface="+mn-lt"/>
                <a:ea typeface="+mn-ea"/>
                <a:cs typeface="+mn-cs"/>
              </a:rPr>
              <a:t>reported.This</a:t>
            </a:r>
            <a:r>
              <a:rPr lang="en-GB" sz="1200" kern="1200" dirty="0">
                <a:solidFill>
                  <a:schemeClr val="tx1"/>
                </a:solidFill>
                <a:effectLst/>
                <a:latin typeface="+mn-lt"/>
                <a:ea typeface="+mn-ea"/>
                <a:cs typeface="+mn-cs"/>
              </a:rPr>
              <a:t> increase may be due to the large number of vaccinations performed in a short period of time, resulting in a concentration of </a:t>
            </a:r>
            <a:r>
              <a:rPr lang="en-GB" sz="1200" kern="1200" dirty="0" err="1">
                <a:solidFill>
                  <a:schemeClr val="tx1"/>
                </a:solidFill>
                <a:effectLst/>
                <a:latin typeface="+mn-lt"/>
                <a:ea typeface="+mn-ea"/>
                <a:cs typeface="+mn-cs"/>
              </a:rPr>
              <a:t>events.Thus</a:t>
            </a:r>
            <a:r>
              <a:rPr lang="en-GB" sz="1200" kern="1200" dirty="0">
                <a:solidFill>
                  <a:schemeClr val="tx1"/>
                </a:solidFill>
                <a:effectLst/>
                <a:latin typeface="+mn-lt"/>
                <a:ea typeface="+mn-ea"/>
                <a:cs typeface="+mn-cs"/>
              </a:rPr>
              <a:t> it may be helpful to establish a system for detecting such events. Even though the vaccine has been found to be safe in the past, the system to detect adverse events, should they occur, is reassuring to the individuals being vaccinated and to health officials alike. </a:t>
            </a:r>
            <a:endParaRPr lang="en-GB" dirty="0">
              <a:effectLst/>
            </a:endParaRPr>
          </a:p>
          <a:p>
            <a:endParaRPr lang="en-FR" dirty="0"/>
          </a:p>
          <a:p>
            <a:r>
              <a:rPr lang="en-GB" sz="1200" kern="1200" dirty="0">
                <a:solidFill>
                  <a:schemeClr val="tx1"/>
                </a:solidFill>
                <a:effectLst/>
                <a:latin typeface="+mn-lt"/>
                <a:ea typeface="+mn-ea"/>
                <a:cs typeface="+mn-cs"/>
              </a:rPr>
              <a:t>During the vaccination session, the vaccinator or health educator should tell everyone receiving the vaccination: </a:t>
            </a:r>
            <a:endParaRPr lang="en-GB" dirty="0">
              <a:effectLst/>
            </a:endParaRPr>
          </a:p>
          <a:p>
            <a:pPr lvl="1"/>
            <a:r>
              <a:rPr lang="en-GB" sz="1200" kern="1200" dirty="0">
                <a:solidFill>
                  <a:schemeClr val="tx1"/>
                </a:solidFill>
                <a:effectLst/>
                <a:latin typeface="+mn-lt"/>
                <a:ea typeface="+mn-ea"/>
                <a:cs typeface="+mn-cs"/>
              </a:rPr>
              <a:t>That an adverse event is possible. </a:t>
            </a:r>
          </a:p>
          <a:p>
            <a:pPr lvl="1"/>
            <a:r>
              <a:rPr lang="en-GB" sz="1200" kern="1200" dirty="0">
                <a:solidFill>
                  <a:schemeClr val="tx1"/>
                </a:solidFill>
                <a:effectLst/>
                <a:latin typeface="+mn-lt"/>
                <a:ea typeface="+mn-ea"/>
                <a:cs typeface="+mn-cs"/>
              </a:rPr>
              <a:t>Common adverse events include stomach upset, </a:t>
            </a:r>
            <a:r>
              <a:rPr lang="en-GB" sz="1200" kern="1200" dirty="0" err="1">
                <a:solidFill>
                  <a:schemeClr val="tx1"/>
                </a:solidFill>
                <a:effectLst/>
                <a:latin typeface="+mn-lt"/>
                <a:ea typeface="+mn-ea"/>
                <a:cs typeface="+mn-cs"/>
              </a:rPr>
              <a:t>diarrhea</a:t>
            </a:r>
            <a:r>
              <a:rPr lang="en-GB" sz="1200" kern="1200" dirty="0">
                <a:solidFill>
                  <a:schemeClr val="tx1"/>
                </a:solidFill>
                <a:effectLst/>
                <a:latin typeface="+mn-lt"/>
                <a:ea typeface="+mn-ea"/>
                <a:cs typeface="+mn-cs"/>
              </a:rPr>
              <a:t>, nausea and vomiting but that these are almost always mild and do not last very long. </a:t>
            </a:r>
          </a:p>
          <a:p>
            <a:pPr lvl="1"/>
            <a:r>
              <a:rPr lang="en-GB" sz="1200" kern="1200" dirty="0">
                <a:solidFill>
                  <a:schemeClr val="tx1"/>
                </a:solidFill>
                <a:effectLst/>
                <a:latin typeface="+mn-lt"/>
                <a:ea typeface="+mn-ea"/>
                <a:cs typeface="+mn-cs"/>
              </a:rPr>
              <a:t>Where to seek care in case they experience an adverse event that is severe or persistent. </a:t>
            </a:r>
          </a:p>
          <a:p>
            <a:endParaRPr lang="en-FR" dirty="0"/>
          </a:p>
        </p:txBody>
      </p:sp>
      <p:sp>
        <p:nvSpPr>
          <p:cNvPr id="4" name="Slide Number Placeholder 3"/>
          <p:cNvSpPr>
            <a:spLocks noGrp="1"/>
          </p:cNvSpPr>
          <p:nvPr>
            <p:ph type="sldNum" sz="quarter" idx="5"/>
          </p:nvPr>
        </p:nvSpPr>
        <p:spPr/>
        <p:txBody>
          <a:bodyPr/>
          <a:lstStyle/>
          <a:p>
            <a:fld id="{D211815D-BE84-1D48-A91B-327E1B3752CB}" type="slidenum">
              <a:rPr lang="en-FR" smtClean="0"/>
              <a:t>15</a:t>
            </a:fld>
            <a:endParaRPr lang="en-FR"/>
          </a:p>
        </p:txBody>
      </p:sp>
    </p:spTree>
    <p:extLst>
      <p:ext uri="{BB962C8B-B14F-4D97-AF65-F5344CB8AC3E}">
        <p14:creationId xmlns:p14="http://schemas.microsoft.com/office/powerpoint/2010/main" val="24222384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The tally sheets and count of vaccine vials should provide an accurate number of the persons vaccinated each day in each vaccination site (the numerator). </a:t>
            </a:r>
            <a:endParaRPr lang="en-GB" dirty="0"/>
          </a:p>
          <a:p>
            <a:r>
              <a:rPr lang="en-GB" sz="1200" kern="1200" dirty="0">
                <a:solidFill>
                  <a:schemeClr val="tx1"/>
                </a:solidFill>
                <a:effectLst/>
                <a:latin typeface="+mn-lt"/>
                <a:ea typeface="+mn-ea"/>
                <a:cs typeface="+mn-cs"/>
              </a:rPr>
              <a:t>The more difficult challenge is to obtain an accurate number of people in the target population (the denominator).This can be especially difficult due to population movement, inaccurate census data or projections, or multiple sources of population data, all with different estimates. </a:t>
            </a:r>
            <a:endParaRPr lang="en-GB" dirty="0"/>
          </a:p>
          <a:p>
            <a:r>
              <a:rPr lang="en-GB" sz="1200" kern="1200" dirty="0">
                <a:solidFill>
                  <a:schemeClr val="tx1"/>
                </a:solidFill>
                <a:effectLst/>
                <a:latin typeface="+mn-lt"/>
                <a:ea typeface="+mn-ea"/>
                <a:cs typeface="+mn-cs"/>
              </a:rPr>
              <a:t>It may therefore be necessary to obtain a new estimate of the target population before starting the vaccination </a:t>
            </a:r>
            <a:r>
              <a:rPr lang="en-GB" sz="1200" kern="1200" dirty="0" err="1">
                <a:solidFill>
                  <a:schemeClr val="tx1"/>
                </a:solidFill>
                <a:effectLst/>
                <a:latin typeface="+mn-lt"/>
                <a:ea typeface="+mn-ea"/>
                <a:cs typeface="+mn-cs"/>
              </a:rPr>
              <a:t>campaign.This</a:t>
            </a:r>
            <a:r>
              <a:rPr lang="en-GB" sz="1200" kern="1200" dirty="0">
                <a:solidFill>
                  <a:schemeClr val="tx1"/>
                </a:solidFill>
                <a:effectLst/>
                <a:latin typeface="+mn-lt"/>
                <a:ea typeface="+mn-ea"/>
                <a:cs typeface="+mn-cs"/>
              </a:rPr>
              <a:t> could mean: </a:t>
            </a:r>
            <a:endParaRPr lang="en-GB" dirty="0"/>
          </a:p>
          <a:p>
            <a:r>
              <a:rPr lang="en-GB" sz="1200" kern="1200" dirty="0">
                <a:solidFill>
                  <a:schemeClr val="tx1"/>
                </a:solidFill>
                <a:effectLst/>
                <a:latin typeface="+mn-lt"/>
                <a:ea typeface="+mn-ea"/>
                <a:cs typeface="+mn-cs"/>
              </a:rPr>
              <a:t>Carrying out a new, rapid census of the population in the target areas. </a:t>
            </a:r>
          </a:p>
          <a:p>
            <a:r>
              <a:rPr lang="en-GB" sz="1200" kern="1200" dirty="0">
                <a:solidFill>
                  <a:schemeClr val="tx1"/>
                </a:solidFill>
                <a:effectLst/>
                <a:latin typeface="+mn-lt"/>
                <a:ea typeface="+mn-ea"/>
                <a:cs typeface="+mn-cs"/>
              </a:rPr>
              <a:t>Using surveys to calculate the density of the population and extrapolate these figures to the area covered by the campaign. </a:t>
            </a:r>
          </a:p>
          <a:p>
            <a:r>
              <a:rPr lang="en-GB" sz="1200" kern="1200" dirty="0">
                <a:solidFill>
                  <a:schemeClr val="tx1"/>
                </a:solidFill>
                <a:effectLst/>
                <a:latin typeface="+mn-lt"/>
                <a:ea typeface="+mn-ea"/>
                <a:cs typeface="+mn-cs"/>
              </a:rPr>
              <a:t>Using satellite images to estimate population figures. </a:t>
            </a:r>
          </a:p>
          <a:p>
            <a:r>
              <a:rPr lang="en-GB" sz="1200" kern="1200" dirty="0">
                <a:solidFill>
                  <a:schemeClr val="tx1"/>
                </a:solidFill>
                <a:effectLst/>
                <a:latin typeface="+mn-lt"/>
                <a:ea typeface="+mn-ea"/>
                <a:cs typeface="+mn-cs"/>
              </a:rPr>
              <a:t>The most accurate way of obtaining vaccination coverage is by conducting a vaccine coverage survey after the vaccination campaign. Instead of using administrative data, a survey involves selecting a representative sample of households in the target area and asking them about their participation in the campaign, and checking vaccination cards as confirmation. </a:t>
            </a:r>
          </a:p>
          <a:p>
            <a:endParaRPr lang="en-FR" dirty="0"/>
          </a:p>
        </p:txBody>
      </p:sp>
      <p:sp>
        <p:nvSpPr>
          <p:cNvPr id="4" name="Slide Number Placeholder 3"/>
          <p:cNvSpPr>
            <a:spLocks noGrp="1"/>
          </p:cNvSpPr>
          <p:nvPr>
            <p:ph type="sldNum" sz="quarter" idx="5"/>
          </p:nvPr>
        </p:nvSpPr>
        <p:spPr/>
        <p:txBody>
          <a:bodyPr/>
          <a:lstStyle/>
          <a:p>
            <a:fld id="{D211815D-BE84-1D48-A91B-327E1B3752CB}" type="slidenum">
              <a:rPr lang="en-FR" smtClean="0"/>
              <a:t>16</a:t>
            </a:fld>
            <a:endParaRPr lang="en-FR"/>
          </a:p>
        </p:txBody>
      </p:sp>
    </p:spTree>
    <p:extLst>
      <p:ext uri="{BB962C8B-B14F-4D97-AF65-F5344CB8AC3E}">
        <p14:creationId xmlns:p14="http://schemas.microsoft.com/office/powerpoint/2010/main" val="15090154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The tally sheets and count of vaccine vials should provide an accurate number of the persons vaccinated each day in each vaccination site (the numerator). </a:t>
            </a:r>
            <a:endParaRPr lang="en-GB" dirty="0"/>
          </a:p>
          <a:p>
            <a:r>
              <a:rPr lang="en-GB" sz="1200" kern="1200" dirty="0">
                <a:solidFill>
                  <a:schemeClr val="tx1"/>
                </a:solidFill>
                <a:effectLst/>
                <a:latin typeface="+mn-lt"/>
                <a:ea typeface="+mn-ea"/>
                <a:cs typeface="+mn-cs"/>
              </a:rPr>
              <a:t>The more difficult challenge is to obtain an accurate number of people in the target population (the denominator).This can be especially difficult due to population movement, inaccurate census data or projections, or multiple sources of population data, all with different estimates. </a:t>
            </a:r>
            <a:endParaRPr lang="en-GB" dirty="0"/>
          </a:p>
          <a:p>
            <a:r>
              <a:rPr lang="en-GB" sz="1200" kern="1200" dirty="0">
                <a:solidFill>
                  <a:schemeClr val="tx1"/>
                </a:solidFill>
                <a:effectLst/>
                <a:latin typeface="+mn-lt"/>
                <a:ea typeface="+mn-ea"/>
                <a:cs typeface="+mn-cs"/>
              </a:rPr>
              <a:t>It may therefore be necessary to obtain a new estimate of the target population before starting the vaccination </a:t>
            </a:r>
            <a:r>
              <a:rPr lang="en-GB" sz="1200" kern="1200" dirty="0" err="1">
                <a:solidFill>
                  <a:schemeClr val="tx1"/>
                </a:solidFill>
                <a:effectLst/>
                <a:latin typeface="+mn-lt"/>
                <a:ea typeface="+mn-ea"/>
                <a:cs typeface="+mn-cs"/>
              </a:rPr>
              <a:t>campaign.This</a:t>
            </a:r>
            <a:r>
              <a:rPr lang="en-GB" sz="1200" kern="1200" dirty="0">
                <a:solidFill>
                  <a:schemeClr val="tx1"/>
                </a:solidFill>
                <a:effectLst/>
                <a:latin typeface="+mn-lt"/>
                <a:ea typeface="+mn-ea"/>
                <a:cs typeface="+mn-cs"/>
              </a:rPr>
              <a:t> could mean: </a:t>
            </a:r>
            <a:endParaRPr lang="en-GB" dirty="0"/>
          </a:p>
          <a:p>
            <a:r>
              <a:rPr lang="en-GB" sz="1200" kern="1200" dirty="0">
                <a:solidFill>
                  <a:schemeClr val="tx1"/>
                </a:solidFill>
                <a:effectLst/>
                <a:latin typeface="+mn-lt"/>
                <a:ea typeface="+mn-ea"/>
                <a:cs typeface="+mn-cs"/>
              </a:rPr>
              <a:t>Carrying out a new, rapid census of the population in the target areas. </a:t>
            </a:r>
          </a:p>
          <a:p>
            <a:r>
              <a:rPr lang="en-GB" sz="1200" kern="1200" dirty="0">
                <a:solidFill>
                  <a:schemeClr val="tx1"/>
                </a:solidFill>
                <a:effectLst/>
                <a:latin typeface="+mn-lt"/>
                <a:ea typeface="+mn-ea"/>
                <a:cs typeface="+mn-cs"/>
              </a:rPr>
              <a:t>Using surveys to calculate the density of the population and extrapolate these figures to the area covered by the campaign. </a:t>
            </a:r>
          </a:p>
          <a:p>
            <a:r>
              <a:rPr lang="en-GB" sz="1200" kern="1200" dirty="0">
                <a:solidFill>
                  <a:schemeClr val="tx1"/>
                </a:solidFill>
                <a:effectLst/>
                <a:latin typeface="+mn-lt"/>
                <a:ea typeface="+mn-ea"/>
                <a:cs typeface="+mn-cs"/>
              </a:rPr>
              <a:t>Using satellite images to estimate population figures. </a:t>
            </a:r>
          </a:p>
          <a:p>
            <a:r>
              <a:rPr lang="en-GB" sz="1200" kern="1200" dirty="0">
                <a:solidFill>
                  <a:schemeClr val="tx1"/>
                </a:solidFill>
                <a:effectLst/>
                <a:latin typeface="+mn-lt"/>
                <a:ea typeface="+mn-ea"/>
                <a:cs typeface="+mn-cs"/>
              </a:rPr>
              <a:t>The most accurate way of obtaining vaccination coverage is by conducting a vaccine coverage survey after the vaccination campaign. Instead of using administrative data, a survey involves selecting a representative sample of households in the target area and asking them about their participation in the campaign, and checking vaccination cards as confirmation. </a:t>
            </a:r>
          </a:p>
          <a:p>
            <a:endParaRPr lang="en-FR" dirty="0"/>
          </a:p>
        </p:txBody>
      </p:sp>
      <p:sp>
        <p:nvSpPr>
          <p:cNvPr id="4" name="Slide Number Placeholder 3"/>
          <p:cNvSpPr>
            <a:spLocks noGrp="1"/>
          </p:cNvSpPr>
          <p:nvPr>
            <p:ph type="sldNum" sz="quarter" idx="5"/>
          </p:nvPr>
        </p:nvSpPr>
        <p:spPr/>
        <p:txBody>
          <a:bodyPr/>
          <a:lstStyle/>
          <a:p>
            <a:fld id="{D211815D-BE84-1D48-A91B-327E1B3752CB}" type="slidenum">
              <a:rPr lang="en-FR" smtClean="0"/>
              <a:t>17</a:t>
            </a:fld>
            <a:endParaRPr lang="en-FR"/>
          </a:p>
        </p:txBody>
      </p:sp>
    </p:spTree>
    <p:extLst>
      <p:ext uri="{BB962C8B-B14F-4D97-AF65-F5344CB8AC3E}">
        <p14:creationId xmlns:p14="http://schemas.microsoft.com/office/powerpoint/2010/main" val="11241267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14C98F-0EC8-5349-A0D6-3A7326247C4C}"/>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FR"/>
          </a:p>
        </p:txBody>
      </p:sp>
      <p:sp>
        <p:nvSpPr>
          <p:cNvPr id="3" name="Subtitle 2">
            <a:extLst>
              <a:ext uri="{FF2B5EF4-FFF2-40B4-BE49-F238E27FC236}">
                <a16:creationId xmlns:a16="http://schemas.microsoft.com/office/drawing/2014/main" id="{0B9DC9D1-FD7C-4B40-9518-73B9F806670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FR"/>
          </a:p>
        </p:txBody>
      </p:sp>
      <p:sp>
        <p:nvSpPr>
          <p:cNvPr id="4" name="Date Placeholder 3">
            <a:extLst>
              <a:ext uri="{FF2B5EF4-FFF2-40B4-BE49-F238E27FC236}">
                <a16:creationId xmlns:a16="http://schemas.microsoft.com/office/drawing/2014/main" id="{1AA158D7-344E-9840-90DA-29CCF99A2120}"/>
              </a:ext>
            </a:extLst>
          </p:cNvPr>
          <p:cNvSpPr>
            <a:spLocks noGrp="1"/>
          </p:cNvSpPr>
          <p:nvPr>
            <p:ph type="dt" sz="half" idx="10"/>
          </p:nvPr>
        </p:nvSpPr>
        <p:spPr/>
        <p:txBody>
          <a:bodyPr/>
          <a:lstStyle/>
          <a:p>
            <a:fld id="{B93A287D-65B8-7C49-B16E-50CAD0E35B50}" type="datetimeFigureOut">
              <a:rPr lang="en-FR" smtClean="0"/>
              <a:t>01/23/2023</a:t>
            </a:fld>
            <a:endParaRPr lang="en-FR"/>
          </a:p>
        </p:txBody>
      </p:sp>
      <p:sp>
        <p:nvSpPr>
          <p:cNvPr id="5" name="Footer Placeholder 4">
            <a:extLst>
              <a:ext uri="{FF2B5EF4-FFF2-40B4-BE49-F238E27FC236}">
                <a16:creationId xmlns:a16="http://schemas.microsoft.com/office/drawing/2014/main" id="{687A98B3-D197-1B46-AC4D-B2CB26154ADF}"/>
              </a:ext>
            </a:extLst>
          </p:cNvPr>
          <p:cNvSpPr>
            <a:spLocks noGrp="1"/>
          </p:cNvSpPr>
          <p:nvPr>
            <p:ph type="ftr" sz="quarter" idx="11"/>
          </p:nvPr>
        </p:nvSpPr>
        <p:spPr/>
        <p:txBody>
          <a:bodyPr/>
          <a:lstStyle/>
          <a:p>
            <a:endParaRPr lang="en-FR"/>
          </a:p>
        </p:txBody>
      </p:sp>
      <p:sp>
        <p:nvSpPr>
          <p:cNvPr id="6" name="Slide Number Placeholder 5">
            <a:extLst>
              <a:ext uri="{FF2B5EF4-FFF2-40B4-BE49-F238E27FC236}">
                <a16:creationId xmlns:a16="http://schemas.microsoft.com/office/drawing/2014/main" id="{EA4C12FA-0517-3E4C-A852-70FF8DB802CC}"/>
              </a:ext>
            </a:extLst>
          </p:cNvPr>
          <p:cNvSpPr>
            <a:spLocks noGrp="1"/>
          </p:cNvSpPr>
          <p:nvPr>
            <p:ph type="sldNum" sz="quarter" idx="12"/>
          </p:nvPr>
        </p:nvSpPr>
        <p:spPr/>
        <p:txBody>
          <a:bodyPr/>
          <a:lstStyle/>
          <a:p>
            <a:fld id="{01F0029D-B302-7841-A03E-1AD835DE96C8}" type="slidenum">
              <a:rPr lang="en-FR" smtClean="0"/>
              <a:t>‹#›</a:t>
            </a:fld>
            <a:endParaRPr lang="en-FR"/>
          </a:p>
        </p:txBody>
      </p:sp>
    </p:spTree>
    <p:extLst>
      <p:ext uri="{BB962C8B-B14F-4D97-AF65-F5344CB8AC3E}">
        <p14:creationId xmlns:p14="http://schemas.microsoft.com/office/powerpoint/2010/main" val="498259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002E79-BD8E-974A-9F31-389343E054D3}"/>
              </a:ext>
            </a:extLst>
          </p:cNvPr>
          <p:cNvSpPr>
            <a:spLocks noGrp="1"/>
          </p:cNvSpPr>
          <p:nvPr>
            <p:ph type="title"/>
          </p:nvPr>
        </p:nvSpPr>
        <p:spPr/>
        <p:txBody>
          <a:bodyPr/>
          <a:lstStyle/>
          <a:p>
            <a:r>
              <a:rPr lang="en-GB"/>
              <a:t>Click to edit Master title style</a:t>
            </a:r>
            <a:endParaRPr lang="en-FR"/>
          </a:p>
        </p:txBody>
      </p:sp>
      <p:sp>
        <p:nvSpPr>
          <p:cNvPr id="3" name="Vertical Text Placeholder 2">
            <a:extLst>
              <a:ext uri="{FF2B5EF4-FFF2-40B4-BE49-F238E27FC236}">
                <a16:creationId xmlns:a16="http://schemas.microsoft.com/office/drawing/2014/main" id="{3BEB43CE-6BE5-E54E-8D62-EC3FE43C3FCE}"/>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R"/>
          </a:p>
        </p:txBody>
      </p:sp>
      <p:sp>
        <p:nvSpPr>
          <p:cNvPr id="4" name="Date Placeholder 3">
            <a:extLst>
              <a:ext uri="{FF2B5EF4-FFF2-40B4-BE49-F238E27FC236}">
                <a16:creationId xmlns:a16="http://schemas.microsoft.com/office/drawing/2014/main" id="{F0BAAA49-9AA9-5549-8F3B-ECDD75A9AF81}"/>
              </a:ext>
            </a:extLst>
          </p:cNvPr>
          <p:cNvSpPr>
            <a:spLocks noGrp="1"/>
          </p:cNvSpPr>
          <p:nvPr>
            <p:ph type="dt" sz="half" idx="10"/>
          </p:nvPr>
        </p:nvSpPr>
        <p:spPr/>
        <p:txBody>
          <a:bodyPr/>
          <a:lstStyle/>
          <a:p>
            <a:fld id="{B93A287D-65B8-7C49-B16E-50CAD0E35B50}" type="datetimeFigureOut">
              <a:rPr lang="en-FR" smtClean="0"/>
              <a:t>01/23/2023</a:t>
            </a:fld>
            <a:endParaRPr lang="en-FR"/>
          </a:p>
        </p:txBody>
      </p:sp>
      <p:sp>
        <p:nvSpPr>
          <p:cNvPr id="5" name="Footer Placeholder 4">
            <a:extLst>
              <a:ext uri="{FF2B5EF4-FFF2-40B4-BE49-F238E27FC236}">
                <a16:creationId xmlns:a16="http://schemas.microsoft.com/office/drawing/2014/main" id="{22809E18-65D6-9E42-BF3B-CC04954CE9A6}"/>
              </a:ext>
            </a:extLst>
          </p:cNvPr>
          <p:cNvSpPr>
            <a:spLocks noGrp="1"/>
          </p:cNvSpPr>
          <p:nvPr>
            <p:ph type="ftr" sz="quarter" idx="11"/>
          </p:nvPr>
        </p:nvSpPr>
        <p:spPr/>
        <p:txBody>
          <a:bodyPr/>
          <a:lstStyle/>
          <a:p>
            <a:endParaRPr lang="en-FR"/>
          </a:p>
        </p:txBody>
      </p:sp>
      <p:sp>
        <p:nvSpPr>
          <p:cNvPr id="6" name="Slide Number Placeholder 5">
            <a:extLst>
              <a:ext uri="{FF2B5EF4-FFF2-40B4-BE49-F238E27FC236}">
                <a16:creationId xmlns:a16="http://schemas.microsoft.com/office/drawing/2014/main" id="{16CFCAC0-5951-0442-A188-85F13E477FF2}"/>
              </a:ext>
            </a:extLst>
          </p:cNvPr>
          <p:cNvSpPr>
            <a:spLocks noGrp="1"/>
          </p:cNvSpPr>
          <p:nvPr>
            <p:ph type="sldNum" sz="quarter" idx="12"/>
          </p:nvPr>
        </p:nvSpPr>
        <p:spPr/>
        <p:txBody>
          <a:bodyPr/>
          <a:lstStyle/>
          <a:p>
            <a:fld id="{01F0029D-B302-7841-A03E-1AD835DE96C8}" type="slidenum">
              <a:rPr lang="en-FR" smtClean="0"/>
              <a:t>‹#›</a:t>
            </a:fld>
            <a:endParaRPr lang="en-FR"/>
          </a:p>
        </p:txBody>
      </p:sp>
      <p:pic>
        <p:nvPicPr>
          <p:cNvPr id="7" name="Picture 6" descr="A picture containing text, clipart&#10;&#10;Description automatically generated">
            <a:extLst>
              <a:ext uri="{FF2B5EF4-FFF2-40B4-BE49-F238E27FC236}">
                <a16:creationId xmlns:a16="http://schemas.microsoft.com/office/drawing/2014/main" id="{5AB8AFED-87D1-5FA4-6C26-7FDCDC315A4A}"/>
              </a:ext>
            </a:extLst>
          </p:cNvPr>
          <p:cNvPicPr>
            <a:picLocks noChangeAspect="1"/>
          </p:cNvPicPr>
          <p:nvPr userDrawn="1"/>
        </p:nvPicPr>
        <p:blipFill>
          <a:blip r:embed="rId2"/>
          <a:stretch>
            <a:fillRect/>
          </a:stretch>
        </p:blipFill>
        <p:spPr>
          <a:xfrm>
            <a:off x="706490" y="6321605"/>
            <a:ext cx="1387782" cy="399870"/>
          </a:xfrm>
          <a:prstGeom prst="rect">
            <a:avLst/>
          </a:prstGeom>
        </p:spPr>
      </p:pic>
    </p:spTree>
    <p:extLst>
      <p:ext uri="{BB962C8B-B14F-4D97-AF65-F5344CB8AC3E}">
        <p14:creationId xmlns:p14="http://schemas.microsoft.com/office/powerpoint/2010/main" val="30586775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4BDB769-C8A6-0F43-ABAA-7695798D9ACE}"/>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FR"/>
          </a:p>
        </p:txBody>
      </p:sp>
      <p:sp>
        <p:nvSpPr>
          <p:cNvPr id="3" name="Vertical Text Placeholder 2">
            <a:extLst>
              <a:ext uri="{FF2B5EF4-FFF2-40B4-BE49-F238E27FC236}">
                <a16:creationId xmlns:a16="http://schemas.microsoft.com/office/drawing/2014/main" id="{FD375682-5575-D643-B240-030E25B7ABE9}"/>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R"/>
          </a:p>
        </p:txBody>
      </p:sp>
      <p:sp>
        <p:nvSpPr>
          <p:cNvPr id="4" name="Date Placeholder 3">
            <a:extLst>
              <a:ext uri="{FF2B5EF4-FFF2-40B4-BE49-F238E27FC236}">
                <a16:creationId xmlns:a16="http://schemas.microsoft.com/office/drawing/2014/main" id="{D9E114DC-CDFF-E244-B1E7-B1FC53BE0A90}"/>
              </a:ext>
            </a:extLst>
          </p:cNvPr>
          <p:cNvSpPr>
            <a:spLocks noGrp="1"/>
          </p:cNvSpPr>
          <p:nvPr>
            <p:ph type="dt" sz="half" idx="10"/>
          </p:nvPr>
        </p:nvSpPr>
        <p:spPr/>
        <p:txBody>
          <a:bodyPr/>
          <a:lstStyle/>
          <a:p>
            <a:fld id="{B93A287D-65B8-7C49-B16E-50CAD0E35B50}" type="datetimeFigureOut">
              <a:rPr lang="en-FR" smtClean="0"/>
              <a:t>01/23/2023</a:t>
            </a:fld>
            <a:endParaRPr lang="en-FR"/>
          </a:p>
        </p:txBody>
      </p:sp>
      <p:sp>
        <p:nvSpPr>
          <p:cNvPr id="5" name="Footer Placeholder 4">
            <a:extLst>
              <a:ext uri="{FF2B5EF4-FFF2-40B4-BE49-F238E27FC236}">
                <a16:creationId xmlns:a16="http://schemas.microsoft.com/office/drawing/2014/main" id="{85E2C5B6-08E0-D64C-9B59-0E1FD7554378}"/>
              </a:ext>
            </a:extLst>
          </p:cNvPr>
          <p:cNvSpPr>
            <a:spLocks noGrp="1"/>
          </p:cNvSpPr>
          <p:nvPr>
            <p:ph type="ftr" sz="quarter" idx="11"/>
          </p:nvPr>
        </p:nvSpPr>
        <p:spPr/>
        <p:txBody>
          <a:bodyPr/>
          <a:lstStyle/>
          <a:p>
            <a:endParaRPr lang="en-FR"/>
          </a:p>
        </p:txBody>
      </p:sp>
      <p:sp>
        <p:nvSpPr>
          <p:cNvPr id="6" name="Slide Number Placeholder 5">
            <a:extLst>
              <a:ext uri="{FF2B5EF4-FFF2-40B4-BE49-F238E27FC236}">
                <a16:creationId xmlns:a16="http://schemas.microsoft.com/office/drawing/2014/main" id="{AFE8043F-64FA-9D40-A6C8-E9D18A6940AF}"/>
              </a:ext>
            </a:extLst>
          </p:cNvPr>
          <p:cNvSpPr>
            <a:spLocks noGrp="1"/>
          </p:cNvSpPr>
          <p:nvPr>
            <p:ph type="sldNum" sz="quarter" idx="12"/>
          </p:nvPr>
        </p:nvSpPr>
        <p:spPr/>
        <p:txBody>
          <a:bodyPr/>
          <a:lstStyle/>
          <a:p>
            <a:fld id="{01F0029D-B302-7841-A03E-1AD835DE96C8}" type="slidenum">
              <a:rPr lang="en-FR" smtClean="0"/>
              <a:t>‹#›</a:t>
            </a:fld>
            <a:endParaRPr lang="en-FR"/>
          </a:p>
        </p:txBody>
      </p:sp>
      <p:pic>
        <p:nvPicPr>
          <p:cNvPr id="7" name="Picture 6" descr="A picture containing text, clipart&#10;&#10;Description automatically generated">
            <a:extLst>
              <a:ext uri="{FF2B5EF4-FFF2-40B4-BE49-F238E27FC236}">
                <a16:creationId xmlns:a16="http://schemas.microsoft.com/office/drawing/2014/main" id="{CD4F66AB-8386-CCEB-8DFA-A1B3D791F03D}"/>
              </a:ext>
            </a:extLst>
          </p:cNvPr>
          <p:cNvPicPr>
            <a:picLocks noChangeAspect="1"/>
          </p:cNvPicPr>
          <p:nvPr userDrawn="1"/>
        </p:nvPicPr>
        <p:blipFill>
          <a:blip r:embed="rId2"/>
          <a:stretch>
            <a:fillRect/>
          </a:stretch>
        </p:blipFill>
        <p:spPr>
          <a:xfrm>
            <a:off x="706490" y="6321605"/>
            <a:ext cx="1387782" cy="399870"/>
          </a:xfrm>
          <a:prstGeom prst="rect">
            <a:avLst/>
          </a:prstGeom>
        </p:spPr>
      </p:pic>
    </p:spTree>
    <p:extLst>
      <p:ext uri="{BB962C8B-B14F-4D97-AF65-F5344CB8AC3E}">
        <p14:creationId xmlns:p14="http://schemas.microsoft.com/office/powerpoint/2010/main" val="12205648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6FD5-62B9-3942-95AB-7C6B95EB5136}"/>
              </a:ext>
            </a:extLst>
          </p:cNvPr>
          <p:cNvSpPr>
            <a:spLocks noGrp="1"/>
          </p:cNvSpPr>
          <p:nvPr>
            <p:ph type="title"/>
          </p:nvPr>
        </p:nvSpPr>
        <p:spPr/>
        <p:txBody>
          <a:bodyPr/>
          <a:lstStyle/>
          <a:p>
            <a:r>
              <a:rPr lang="en-GB"/>
              <a:t>Click to edit Master title style</a:t>
            </a:r>
            <a:endParaRPr lang="en-FR"/>
          </a:p>
        </p:txBody>
      </p:sp>
      <p:sp>
        <p:nvSpPr>
          <p:cNvPr id="3" name="Content Placeholder 2">
            <a:extLst>
              <a:ext uri="{FF2B5EF4-FFF2-40B4-BE49-F238E27FC236}">
                <a16:creationId xmlns:a16="http://schemas.microsoft.com/office/drawing/2014/main" id="{C36F5089-D871-7941-9F88-05D3B15045CD}"/>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R"/>
          </a:p>
        </p:txBody>
      </p:sp>
      <p:sp>
        <p:nvSpPr>
          <p:cNvPr id="4" name="Date Placeholder 3">
            <a:extLst>
              <a:ext uri="{FF2B5EF4-FFF2-40B4-BE49-F238E27FC236}">
                <a16:creationId xmlns:a16="http://schemas.microsoft.com/office/drawing/2014/main" id="{A224C2FD-1CF2-0E4A-A326-79D6EE101F21}"/>
              </a:ext>
            </a:extLst>
          </p:cNvPr>
          <p:cNvSpPr>
            <a:spLocks noGrp="1"/>
          </p:cNvSpPr>
          <p:nvPr>
            <p:ph type="dt" sz="half" idx="10"/>
          </p:nvPr>
        </p:nvSpPr>
        <p:spPr/>
        <p:txBody>
          <a:bodyPr/>
          <a:lstStyle/>
          <a:p>
            <a:fld id="{B93A287D-65B8-7C49-B16E-50CAD0E35B50}" type="datetimeFigureOut">
              <a:rPr lang="en-FR" smtClean="0"/>
              <a:t>01/23/2023</a:t>
            </a:fld>
            <a:endParaRPr lang="en-FR"/>
          </a:p>
        </p:txBody>
      </p:sp>
      <p:sp>
        <p:nvSpPr>
          <p:cNvPr id="5" name="Footer Placeholder 4">
            <a:extLst>
              <a:ext uri="{FF2B5EF4-FFF2-40B4-BE49-F238E27FC236}">
                <a16:creationId xmlns:a16="http://schemas.microsoft.com/office/drawing/2014/main" id="{59DB3D58-22BF-714F-AAAE-3F4CF5CD3F54}"/>
              </a:ext>
            </a:extLst>
          </p:cNvPr>
          <p:cNvSpPr>
            <a:spLocks noGrp="1"/>
          </p:cNvSpPr>
          <p:nvPr>
            <p:ph type="ftr" sz="quarter" idx="11"/>
          </p:nvPr>
        </p:nvSpPr>
        <p:spPr/>
        <p:txBody>
          <a:bodyPr/>
          <a:lstStyle/>
          <a:p>
            <a:endParaRPr lang="en-FR"/>
          </a:p>
        </p:txBody>
      </p:sp>
      <p:sp>
        <p:nvSpPr>
          <p:cNvPr id="6" name="Slide Number Placeholder 5">
            <a:extLst>
              <a:ext uri="{FF2B5EF4-FFF2-40B4-BE49-F238E27FC236}">
                <a16:creationId xmlns:a16="http://schemas.microsoft.com/office/drawing/2014/main" id="{85AA535D-9304-B941-B038-ADF9EAC6CEAF}"/>
              </a:ext>
            </a:extLst>
          </p:cNvPr>
          <p:cNvSpPr>
            <a:spLocks noGrp="1"/>
          </p:cNvSpPr>
          <p:nvPr>
            <p:ph type="sldNum" sz="quarter" idx="12"/>
          </p:nvPr>
        </p:nvSpPr>
        <p:spPr/>
        <p:txBody>
          <a:bodyPr/>
          <a:lstStyle/>
          <a:p>
            <a:fld id="{01F0029D-B302-7841-A03E-1AD835DE96C8}" type="slidenum">
              <a:rPr lang="en-FR" smtClean="0"/>
              <a:t>‹#›</a:t>
            </a:fld>
            <a:endParaRPr lang="en-FR"/>
          </a:p>
        </p:txBody>
      </p:sp>
      <p:pic>
        <p:nvPicPr>
          <p:cNvPr id="8" name="Picture 7" descr="A picture containing text, clipart&#10;&#10;Description automatically generated">
            <a:extLst>
              <a:ext uri="{FF2B5EF4-FFF2-40B4-BE49-F238E27FC236}">
                <a16:creationId xmlns:a16="http://schemas.microsoft.com/office/drawing/2014/main" id="{F0C1D316-972D-393E-4F26-D34F01139959}"/>
              </a:ext>
            </a:extLst>
          </p:cNvPr>
          <p:cNvPicPr>
            <a:picLocks noChangeAspect="1"/>
          </p:cNvPicPr>
          <p:nvPr userDrawn="1"/>
        </p:nvPicPr>
        <p:blipFill>
          <a:blip r:embed="rId2"/>
          <a:stretch>
            <a:fillRect/>
          </a:stretch>
        </p:blipFill>
        <p:spPr>
          <a:xfrm>
            <a:off x="706490" y="6321605"/>
            <a:ext cx="1387782" cy="399870"/>
          </a:xfrm>
          <a:prstGeom prst="rect">
            <a:avLst/>
          </a:prstGeom>
        </p:spPr>
      </p:pic>
    </p:spTree>
    <p:extLst>
      <p:ext uri="{BB962C8B-B14F-4D97-AF65-F5344CB8AC3E}">
        <p14:creationId xmlns:p14="http://schemas.microsoft.com/office/powerpoint/2010/main" val="3236151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ED4829-5E6E-5742-B831-7904AA008592}"/>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FR"/>
          </a:p>
        </p:txBody>
      </p:sp>
      <p:sp>
        <p:nvSpPr>
          <p:cNvPr id="3" name="Text Placeholder 2">
            <a:extLst>
              <a:ext uri="{FF2B5EF4-FFF2-40B4-BE49-F238E27FC236}">
                <a16:creationId xmlns:a16="http://schemas.microsoft.com/office/drawing/2014/main" id="{DEA3F640-605A-9D49-8D67-C747A2EDF64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5FA715AD-5141-934F-BFE9-B88D9483FA4D}"/>
              </a:ext>
            </a:extLst>
          </p:cNvPr>
          <p:cNvSpPr>
            <a:spLocks noGrp="1"/>
          </p:cNvSpPr>
          <p:nvPr>
            <p:ph type="dt" sz="half" idx="10"/>
          </p:nvPr>
        </p:nvSpPr>
        <p:spPr/>
        <p:txBody>
          <a:bodyPr/>
          <a:lstStyle/>
          <a:p>
            <a:fld id="{B93A287D-65B8-7C49-B16E-50CAD0E35B50}" type="datetimeFigureOut">
              <a:rPr lang="en-FR" smtClean="0"/>
              <a:t>01/23/2023</a:t>
            </a:fld>
            <a:endParaRPr lang="en-FR"/>
          </a:p>
        </p:txBody>
      </p:sp>
      <p:sp>
        <p:nvSpPr>
          <p:cNvPr id="5" name="Footer Placeholder 4">
            <a:extLst>
              <a:ext uri="{FF2B5EF4-FFF2-40B4-BE49-F238E27FC236}">
                <a16:creationId xmlns:a16="http://schemas.microsoft.com/office/drawing/2014/main" id="{D0C6855D-13F4-D148-9503-1C4FA1A06671}"/>
              </a:ext>
            </a:extLst>
          </p:cNvPr>
          <p:cNvSpPr>
            <a:spLocks noGrp="1"/>
          </p:cNvSpPr>
          <p:nvPr>
            <p:ph type="ftr" sz="quarter" idx="11"/>
          </p:nvPr>
        </p:nvSpPr>
        <p:spPr/>
        <p:txBody>
          <a:bodyPr/>
          <a:lstStyle/>
          <a:p>
            <a:endParaRPr lang="en-FR"/>
          </a:p>
        </p:txBody>
      </p:sp>
      <p:sp>
        <p:nvSpPr>
          <p:cNvPr id="6" name="Slide Number Placeholder 5">
            <a:extLst>
              <a:ext uri="{FF2B5EF4-FFF2-40B4-BE49-F238E27FC236}">
                <a16:creationId xmlns:a16="http://schemas.microsoft.com/office/drawing/2014/main" id="{C5EAF8D4-36F7-C142-85DC-E1AE557CDE85}"/>
              </a:ext>
            </a:extLst>
          </p:cNvPr>
          <p:cNvSpPr>
            <a:spLocks noGrp="1"/>
          </p:cNvSpPr>
          <p:nvPr>
            <p:ph type="sldNum" sz="quarter" idx="12"/>
          </p:nvPr>
        </p:nvSpPr>
        <p:spPr/>
        <p:txBody>
          <a:bodyPr/>
          <a:lstStyle/>
          <a:p>
            <a:fld id="{01F0029D-B302-7841-A03E-1AD835DE96C8}" type="slidenum">
              <a:rPr lang="en-FR" smtClean="0"/>
              <a:t>‹#›</a:t>
            </a:fld>
            <a:endParaRPr lang="en-FR"/>
          </a:p>
        </p:txBody>
      </p:sp>
      <p:pic>
        <p:nvPicPr>
          <p:cNvPr id="7" name="Picture 6" descr="A picture containing text, clipart&#10;&#10;Description automatically generated">
            <a:extLst>
              <a:ext uri="{FF2B5EF4-FFF2-40B4-BE49-F238E27FC236}">
                <a16:creationId xmlns:a16="http://schemas.microsoft.com/office/drawing/2014/main" id="{698931A8-5639-64EF-F377-01B975CD86C4}"/>
              </a:ext>
            </a:extLst>
          </p:cNvPr>
          <p:cNvPicPr>
            <a:picLocks noChangeAspect="1"/>
          </p:cNvPicPr>
          <p:nvPr userDrawn="1"/>
        </p:nvPicPr>
        <p:blipFill>
          <a:blip r:embed="rId2"/>
          <a:stretch>
            <a:fillRect/>
          </a:stretch>
        </p:blipFill>
        <p:spPr>
          <a:xfrm>
            <a:off x="706490" y="6321605"/>
            <a:ext cx="1387782" cy="399870"/>
          </a:xfrm>
          <a:prstGeom prst="rect">
            <a:avLst/>
          </a:prstGeom>
        </p:spPr>
      </p:pic>
    </p:spTree>
    <p:extLst>
      <p:ext uri="{BB962C8B-B14F-4D97-AF65-F5344CB8AC3E}">
        <p14:creationId xmlns:p14="http://schemas.microsoft.com/office/powerpoint/2010/main" val="8134205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4F9AE9-59C4-0B4D-B9FD-CEA7796EDFED}"/>
              </a:ext>
            </a:extLst>
          </p:cNvPr>
          <p:cNvSpPr>
            <a:spLocks noGrp="1"/>
          </p:cNvSpPr>
          <p:nvPr>
            <p:ph type="title"/>
          </p:nvPr>
        </p:nvSpPr>
        <p:spPr/>
        <p:txBody>
          <a:bodyPr/>
          <a:lstStyle/>
          <a:p>
            <a:r>
              <a:rPr lang="en-GB"/>
              <a:t>Click to edit Master title style</a:t>
            </a:r>
            <a:endParaRPr lang="en-FR"/>
          </a:p>
        </p:txBody>
      </p:sp>
      <p:sp>
        <p:nvSpPr>
          <p:cNvPr id="3" name="Content Placeholder 2">
            <a:extLst>
              <a:ext uri="{FF2B5EF4-FFF2-40B4-BE49-F238E27FC236}">
                <a16:creationId xmlns:a16="http://schemas.microsoft.com/office/drawing/2014/main" id="{7EC60D20-087A-FC4C-9D2A-ABFEDABFF323}"/>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R"/>
          </a:p>
        </p:txBody>
      </p:sp>
      <p:sp>
        <p:nvSpPr>
          <p:cNvPr id="4" name="Content Placeholder 3">
            <a:extLst>
              <a:ext uri="{FF2B5EF4-FFF2-40B4-BE49-F238E27FC236}">
                <a16:creationId xmlns:a16="http://schemas.microsoft.com/office/drawing/2014/main" id="{1BB4CC01-A62B-B04C-8D41-F33A72FFA8AC}"/>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R"/>
          </a:p>
        </p:txBody>
      </p:sp>
      <p:sp>
        <p:nvSpPr>
          <p:cNvPr id="5" name="Date Placeholder 4">
            <a:extLst>
              <a:ext uri="{FF2B5EF4-FFF2-40B4-BE49-F238E27FC236}">
                <a16:creationId xmlns:a16="http://schemas.microsoft.com/office/drawing/2014/main" id="{13BD12ED-95A9-E646-9BF7-24B0DC876535}"/>
              </a:ext>
            </a:extLst>
          </p:cNvPr>
          <p:cNvSpPr>
            <a:spLocks noGrp="1"/>
          </p:cNvSpPr>
          <p:nvPr>
            <p:ph type="dt" sz="half" idx="10"/>
          </p:nvPr>
        </p:nvSpPr>
        <p:spPr/>
        <p:txBody>
          <a:bodyPr/>
          <a:lstStyle/>
          <a:p>
            <a:fld id="{B93A287D-65B8-7C49-B16E-50CAD0E35B50}" type="datetimeFigureOut">
              <a:rPr lang="en-FR" smtClean="0"/>
              <a:t>01/23/2023</a:t>
            </a:fld>
            <a:endParaRPr lang="en-FR"/>
          </a:p>
        </p:txBody>
      </p:sp>
      <p:sp>
        <p:nvSpPr>
          <p:cNvPr id="6" name="Footer Placeholder 5">
            <a:extLst>
              <a:ext uri="{FF2B5EF4-FFF2-40B4-BE49-F238E27FC236}">
                <a16:creationId xmlns:a16="http://schemas.microsoft.com/office/drawing/2014/main" id="{AA1836A0-F7A1-EC48-8AD5-743F08775257}"/>
              </a:ext>
            </a:extLst>
          </p:cNvPr>
          <p:cNvSpPr>
            <a:spLocks noGrp="1"/>
          </p:cNvSpPr>
          <p:nvPr>
            <p:ph type="ftr" sz="quarter" idx="11"/>
          </p:nvPr>
        </p:nvSpPr>
        <p:spPr/>
        <p:txBody>
          <a:bodyPr/>
          <a:lstStyle/>
          <a:p>
            <a:endParaRPr lang="en-FR"/>
          </a:p>
        </p:txBody>
      </p:sp>
      <p:sp>
        <p:nvSpPr>
          <p:cNvPr id="7" name="Slide Number Placeholder 6">
            <a:extLst>
              <a:ext uri="{FF2B5EF4-FFF2-40B4-BE49-F238E27FC236}">
                <a16:creationId xmlns:a16="http://schemas.microsoft.com/office/drawing/2014/main" id="{7F5C23B7-C4E9-BA4D-88C3-FB0A1CF67105}"/>
              </a:ext>
            </a:extLst>
          </p:cNvPr>
          <p:cNvSpPr>
            <a:spLocks noGrp="1"/>
          </p:cNvSpPr>
          <p:nvPr>
            <p:ph type="sldNum" sz="quarter" idx="12"/>
          </p:nvPr>
        </p:nvSpPr>
        <p:spPr/>
        <p:txBody>
          <a:bodyPr/>
          <a:lstStyle/>
          <a:p>
            <a:fld id="{01F0029D-B302-7841-A03E-1AD835DE96C8}" type="slidenum">
              <a:rPr lang="en-FR" smtClean="0"/>
              <a:t>‹#›</a:t>
            </a:fld>
            <a:endParaRPr lang="en-FR"/>
          </a:p>
        </p:txBody>
      </p:sp>
      <p:pic>
        <p:nvPicPr>
          <p:cNvPr id="8" name="Picture 7" descr="A picture containing text, clipart&#10;&#10;Description automatically generated">
            <a:extLst>
              <a:ext uri="{FF2B5EF4-FFF2-40B4-BE49-F238E27FC236}">
                <a16:creationId xmlns:a16="http://schemas.microsoft.com/office/drawing/2014/main" id="{485EEB67-2590-B093-CC8B-DC3975197131}"/>
              </a:ext>
            </a:extLst>
          </p:cNvPr>
          <p:cNvPicPr>
            <a:picLocks noChangeAspect="1"/>
          </p:cNvPicPr>
          <p:nvPr userDrawn="1"/>
        </p:nvPicPr>
        <p:blipFill>
          <a:blip r:embed="rId2"/>
          <a:stretch>
            <a:fillRect/>
          </a:stretch>
        </p:blipFill>
        <p:spPr>
          <a:xfrm>
            <a:off x="706490" y="6321605"/>
            <a:ext cx="1387782" cy="399870"/>
          </a:xfrm>
          <a:prstGeom prst="rect">
            <a:avLst/>
          </a:prstGeom>
        </p:spPr>
      </p:pic>
    </p:spTree>
    <p:extLst>
      <p:ext uri="{BB962C8B-B14F-4D97-AF65-F5344CB8AC3E}">
        <p14:creationId xmlns:p14="http://schemas.microsoft.com/office/powerpoint/2010/main" val="23821305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A4EADC-74D2-C049-94AE-6D894AF6109C}"/>
              </a:ext>
            </a:extLst>
          </p:cNvPr>
          <p:cNvSpPr>
            <a:spLocks noGrp="1"/>
          </p:cNvSpPr>
          <p:nvPr>
            <p:ph type="title"/>
          </p:nvPr>
        </p:nvSpPr>
        <p:spPr>
          <a:xfrm>
            <a:off x="839788" y="365125"/>
            <a:ext cx="10515600" cy="1325563"/>
          </a:xfrm>
        </p:spPr>
        <p:txBody>
          <a:bodyPr/>
          <a:lstStyle/>
          <a:p>
            <a:r>
              <a:rPr lang="en-GB"/>
              <a:t>Click to edit Master title style</a:t>
            </a:r>
            <a:endParaRPr lang="en-FR"/>
          </a:p>
        </p:txBody>
      </p:sp>
      <p:sp>
        <p:nvSpPr>
          <p:cNvPr id="3" name="Text Placeholder 2">
            <a:extLst>
              <a:ext uri="{FF2B5EF4-FFF2-40B4-BE49-F238E27FC236}">
                <a16:creationId xmlns:a16="http://schemas.microsoft.com/office/drawing/2014/main" id="{B4CC9909-27FE-C347-8126-34B52F24B3E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836218D2-CB3F-FE4D-8455-84C45EDEE437}"/>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R"/>
          </a:p>
        </p:txBody>
      </p:sp>
      <p:sp>
        <p:nvSpPr>
          <p:cNvPr id="5" name="Text Placeholder 4">
            <a:extLst>
              <a:ext uri="{FF2B5EF4-FFF2-40B4-BE49-F238E27FC236}">
                <a16:creationId xmlns:a16="http://schemas.microsoft.com/office/drawing/2014/main" id="{9CE5996E-A58C-BE4F-A352-3EA78B01A6F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090A34A-359D-3546-9160-9517CD2F91A1}"/>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R"/>
          </a:p>
        </p:txBody>
      </p:sp>
      <p:sp>
        <p:nvSpPr>
          <p:cNvPr id="7" name="Date Placeholder 6">
            <a:extLst>
              <a:ext uri="{FF2B5EF4-FFF2-40B4-BE49-F238E27FC236}">
                <a16:creationId xmlns:a16="http://schemas.microsoft.com/office/drawing/2014/main" id="{143DD87D-53C6-1A44-B05C-3415C9D22AC9}"/>
              </a:ext>
            </a:extLst>
          </p:cNvPr>
          <p:cNvSpPr>
            <a:spLocks noGrp="1"/>
          </p:cNvSpPr>
          <p:nvPr>
            <p:ph type="dt" sz="half" idx="10"/>
          </p:nvPr>
        </p:nvSpPr>
        <p:spPr/>
        <p:txBody>
          <a:bodyPr/>
          <a:lstStyle/>
          <a:p>
            <a:fld id="{B93A287D-65B8-7C49-B16E-50CAD0E35B50}" type="datetimeFigureOut">
              <a:rPr lang="en-FR" smtClean="0"/>
              <a:t>01/23/2023</a:t>
            </a:fld>
            <a:endParaRPr lang="en-FR"/>
          </a:p>
        </p:txBody>
      </p:sp>
      <p:sp>
        <p:nvSpPr>
          <p:cNvPr id="8" name="Footer Placeholder 7">
            <a:extLst>
              <a:ext uri="{FF2B5EF4-FFF2-40B4-BE49-F238E27FC236}">
                <a16:creationId xmlns:a16="http://schemas.microsoft.com/office/drawing/2014/main" id="{FB34A7C5-5720-B14A-B1A1-3976B70E4011}"/>
              </a:ext>
            </a:extLst>
          </p:cNvPr>
          <p:cNvSpPr>
            <a:spLocks noGrp="1"/>
          </p:cNvSpPr>
          <p:nvPr>
            <p:ph type="ftr" sz="quarter" idx="11"/>
          </p:nvPr>
        </p:nvSpPr>
        <p:spPr/>
        <p:txBody>
          <a:bodyPr/>
          <a:lstStyle/>
          <a:p>
            <a:endParaRPr lang="en-FR"/>
          </a:p>
        </p:txBody>
      </p:sp>
      <p:sp>
        <p:nvSpPr>
          <p:cNvPr id="9" name="Slide Number Placeholder 8">
            <a:extLst>
              <a:ext uri="{FF2B5EF4-FFF2-40B4-BE49-F238E27FC236}">
                <a16:creationId xmlns:a16="http://schemas.microsoft.com/office/drawing/2014/main" id="{02F930DC-412A-C740-85BA-A0CE81F19D4A}"/>
              </a:ext>
            </a:extLst>
          </p:cNvPr>
          <p:cNvSpPr>
            <a:spLocks noGrp="1"/>
          </p:cNvSpPr>
          <p:nvPr>
            <p:ph type="sldNum" sz="quarter" idx="12"/>
          </p:nvPr>
        </p:nvSpPr>
        <p:spPr/>
        <p:txBody>
          <a:bodyPr/>
          <a:lstStyle/>
          <a:p>
            <a:fld id="{01F0029D-B302-7841-A03E-1AD835DE96C8}" type="slidenum">
              <a:rPr lang="en-FR" smtClean="0"/>
              <a:t>‹#›</a:t>
            </a:fld>
            <a:endParaRPr lang="en-FR"/>
          </a:p>
        </p:txBody>
      </p:sp>
      <p:pic>
        <p:nvPicPr>
          <p:cNvPr id="10" name="Picture 9" descr="A picture containing text, clipart&#10;&#10;Description automatically generated">
            <a:extLst>
              <a:ext uri="{FF2B5EF4-FFF2-40B4-BE49-F238E27FC236}">
                <a16:creationId xmlns:a16="http://schemas.microsoft.com/office/drawing/2014/main" id="{63991691-4202-E667-CF83-F078F4FCA781}"/>
              </a:ext>
            </a:extLst>
          </p:cNvPr>
          <p:cNvPicPr>
            <a:picLocks noChangeAspect="1"/>
          </p:cNvPicPr>
          <p:nvPr userDrawn="1"/>
        </p:nvPicPr>
        <p:blipFill>
          <a:blip r:embed="rId2"/>
          <a:stretch>
            <a:fillRect/>
          </a:stretch>
        </p:blipFill>
        <p:spPr>
          <a:xfrm>
            <a:off x="706490" y="6321605"/>
            <a:ext cx="1387782" cy="399870"/>
          </a:xfrm>
          <a:prstGeom prst="rect">
            <a:avLst/>
          </a:prstGeom>
        </p:spPr>
      </p:pic>
    </p:spTree>
    <p:extLst>
      <p:ext uri="{BB962C8B-B14F-4D97-AF65-F5344CB8AC3E}">
        <p14:creationId xmlns:p14="http://schemas.microsoft.com/office/powerpoint/2010/main" val="5012408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9FCB0F-BA13-DE42-9DC9-441BD4D2E6BE}"/>
              </a:ext>
            </a:extLst>
          </p:cNvPr>
          <p:cNvSpPr>
            <a:spLocks noGrp="1"/>
          </p:cNvSpPr>
          <p:nvPr>
            <p:ph type="title"/>
          </p:nvPr>
        </p:nvSpPr>
        <p:spPr/>
        <p:txBody>
          <a:bodyPr/>
          <a:lstStyle/>
          <a:p>
            <a:r>
              <a:rPr lang="en-GB"/>
              <a:t>Click to edit Master title style</a:t>
            </a:r>
            <a:endParaRPr lang="en-FR"/>
          </a:p>
        </p:txBody>
      </p:sp>
      <p:sp>
        <p:nvSpPr>
          <p:cNvPr id="3" name="Date Placeholder 2">
            <a:extLst>
              <a:ext uri="{FF2B5EF4-FFF2-40B4-BE49-F238E27FC236}">
                <a16:creationId xmlns:a16="http://schemas.microsoft.com/office/drawing/2014/main" id="{23FFA6DD-C9F3-5648-8C06-6A7B2685FBBF}"/>
              </a:ext>
            </a:extLst>
          </p:cNvPr>
          <p:cNvSpPr>
            <a:spLocks noGrp="1"/>
          </p:cNvSpPr>
          <p:nvPr>
            <p:ph type="dt" sz="half" idx="10"/>
          </p:nvPr>
        </p:nvSpPr>
        <p:spPr/>
        <p:txBody>
          <a:bodyPr/>
          <a:lstStyle/>
          <a:p>
            <a:fld id="{B93A287D-65B8-7C49-B16E-50CAD0E35B50}" type="datetimeFigureOut">
              <a:rPr lang="en-FR" smtClean="0"/>
              <a:t>01/23/2023</a:t>
            </a:fld>
            <a:endParaRPr lang="en-FR"/>
          </a:p>
        </p:txBody>
      </p:sp>
      <p:sp>
        <p:nvSpPr>
          <p:cNvPr id="4" name="Footer Placeholder 3">
            <a:extLst>
              <a:ext uri="{FF2B5EF4-FFF2-40B4-BE49-F238E27FC236}">
                <a16:creationId xmlns:a16="http://schemas.microsoft.com/office/drawing/2014/main" id="{392A6501-0E22-E942-BEDE-6A512341A34E}"/>
              </a:ext>
            </a:extLst>
          </p:cNvPr>
          <p:cNvSpPr>
            <a:spLocks noGrp="1"/>
          </p:cNvSpPr>
          <p:nvPr>
            <p:ph type="ftr" sz="quarter" idx="11"/>
          </p:nvPr>
        </p:nvSpPr>
        <p:spPr/>
        <p:txBody>
          <a:bodyPr/>
          <a:lstStyle/>
          <a:p>
            <a:endParaRPr lang="en-FR"/>
          </a:p>
        </p:txBody>
      </p:sp>
      <p:sp>
        <p:nvSpPr>
          <p:cNvPr id="5" name="Slide Number Placeholder 4">
            <a:extLst>
              <a:ext uri="{FF2B5EF4-FFF2-40B4-BE49-F238E27FC236}">
                <a16:creationId xmlns:a16="http://schemas.microsoft.com/office/drawing/2014/main" id="{A385F2AA-64C9-CD4A-8054-4F98895EE4E0}"/>
              </a:ext>
            </a:extLst>
          </p:cNvPr>
          <p:cNvSpPr>
            <a:spLocks noGrp="1"/>
          </p:cNvSpPr>
          <p:nvPr>
            <p:ph type="sldNum" sz="quarter" idx="12"/>
          </p:nvPr>
        </p:nvSpPr>
        <p:spPr/>
        <p:txBody>
          <a:bodyPr/>
          <a:lstStyle/>
          <a:p>
            <a:fld id="{01F0029D-B302-7841-A03E-1AD835DE96C8}" type="slidenum">
              <a:rPr lang="en-FR" smtClean="0"/>
              <a:t>‹#›</a:t>
            </a:fld>
            <a:endParaRPr lang="en-FR"/>
          </a:p>
        </p:txBody>
      </p:sp>
      <p:pic>
        <p:nvPicPr>
          <p:cNvPr id="6" name="Picture 5" descr="A picture containing text, clipart&#10;&#10;Description automatically generated">
            <a:extLst>
              <a:ext uri="{FF2B5EF4-FFF2-40B4-BE49-F238E27FC236}">
                <a16:creationId xmlns:a16="http://schemas.microsoft.com/office/drawing/2014/main" id="{43BE0F2C-A08E-C059-4571-870A3443609D}"/>
              </a:ext>
            </a:extLst>
          </p:cNvPr>
          <p:cNvPicPr>
            <a:picLocks noChangeAspect="1"/>
          </p:cNvPicPr>
          <p:nvPr userDrawn="1"/>
        </p:nvPicPr>
        <p:blipFill>
          <a:blip r:embed="rId2"/>
          <a:stretch>
            <a:fillRect/>
          </a:stretch>
        </p:blipFill>
        <p:spPr>
          <a:xfrm>
            <a:off x="706490" y="6321605"/>
            <a:ext cx="1387782" cy="399870"/>
          </a:xfrm>
          <a:prstGeom prst="rect">
            <a:avLst/>
          </a:prstGeom>
        </p:spPr>
      </p:pic>
    </p:spTree>
    <p:extLst>
      <p:ext uri="{BB962C8B-B14F-4D97-AF65-F5344CB8AC3E}">
        <p14:creationId xmlns:p14="http://schemas.microsoft.com/office/powerpoint/2010/main" val="29903555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BCEDAA5-01E6-E949-A325-079CED680912}"/>
              </a:ext>
            </a:extLst>
          </p:cNvPr>
          <p:cNvSpPr>
            <a:spLocks noGrp="1"/>
          </p:cNvSpPr>
          <p:nvPr>
            <p:ph type="dt" sz="half" idx="10"/>
          </p:nvPr>
        </p:nvSpPr>
        <p:spPr/>
        <p:txBody>
          <a:bodyPr/>
          <a:lstStyle/>
          <a:p>
            <a:fld id="{B93A287D-65B8-7C49-B16E-50CAD0E35B50}" type="datetimeFigureOut">
              <a:rPr lang="en-FR" smtClean="0"/>
              <a:t>01/23/2023</a:t>
            </a:fld>
            <a:endParaRPr lang="en-FR"/>
          </a:p>
        </p:txBody>
      </p:sp>
      <p:sp>
        <p:nvSpPr>
          <p:cNvPr id="3" name="Footer Placeholder 2">
            <a:extLst>
              <a:ext uri="{FF2B5EF4-FFF2-40B4-BE49-F238E27FC236}">
                <a16:creationId xmlns:a16="http://schemas.microsoft.com/office/drawing/2014/main" id="{46B2E792-815E-B249-946D-D9F9E8E20AA6}"/>
              </a:ext>
            </a:extLst>
          </p:cNvPr>
          <p:cNvSpPr>
            <a:spLocks noGrp="1"/>
          </p:cNvSpPr>
          <p:nvPr>
            <p:ph type="ftr" sz="quarter" idx="11"/>
          </p:nvPr>
        </p:nvSpPr>
        <p:spPr/>
        <p:txBody>
          <a:bodyPr/>
          <a:lstStyle/>
          <a:p>
            <a:endParaRPr lang="en-FR"/>
          </a:p>
        </p:txBody>
      </p:sp>
      <p:sp>
        <p:nvSpPr>
          <p:cNvPr id="4" name="Slide Number Placeholder 3">
            <a:extLst>
              <a:ext uri="{FF2B5EF4-FFF2-40B4-BE49-F238E27FC236}">
                <a16:creationId xmlns:a16="http://schemas.microsoft.com/office/drawing/2014/main" id="{B6252FAE-D535-844D-AD29-2E3847666EA0}"/>
              </a:ext>
            </a:extLst>
          </p:cNvPr>
          <p:cNvSpPr>
            <a:spLocks noGrp="1"/>
          </p:cNvSpPr>
          <p:nvPr>
            <p:ph type="sldNum" sz="quarter" idx="12"/>
          </p:nvPr>
        </p:nvSpPr>
        <p:spPr/>
        <p:txBody>
          <a:bodyPr/>
          <a:lstStyle/>
          <a:p>
            <a:fld id="{01F0029D-B302-7841-A03E-1AD835DE96C8}" type="slidenum">
              <a:rPr lang="en-FR" smtClean="0"/>
              <a:t>‹#›</a:t>
            </a:fld>
            <a:endParaRPr lang="en-FR"/>
          </a:p>
        </p:txBody>
      </p:sp>
      <p:pic>
        <p:nvPicPr>
          <p:cNvPr id="5" name="Picture 4" descr="A picture containing text, clipart&#10;&#10;Description automatically generated">
            <a:extLst>
              <a:ext uri="{FF2B5EF4-FFF2-40B4-BE49-F238E27FC236}">
                <a16:creationId xmlns:a16="http://schemas.microsoft.com/office/drawing/2014/main" id="{AA401CC4-B212-893A-A8BB-68A8CDD0BA26}"/>
              </a:ext>
            </a:extLst>
          </p:cNvPr>
          <p:cNvPicPr>
            <a:picLocks noChangeAspect="1"/>
          </p:cNvPicPr>
          <p:nvPr userDrawn="1"/>
        </p:nvPicPr>
        <p:blipFill>
          <a:blip r:embed="rId2"/>
          <a:stretch>
            <a:fillRect/>
          </a:stretch>
        </p:blipFill>
        <p:spPr>
          <a:xfrm>
            <a:off x="706490" y="6321605"/>
            <a:ext cx="1387782" cy="399870"/>
          </a:xfrm>
          <a:prstGeom prst="rect">
            <a:avLst/>
          </a:prstGeom>
        </p:spPr>
      </p:pic>
    </p:spTree>
    <p:extLst>
      <p:ext uri="{BB962C8B-B14F-4D97-AF65-F5344CB8AC3E}">
        <p14:creationId xmlns:p14="http://schemas.microsoft.com/office/powerpoint/2010/main" val="30256229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74E6C8-C917-4F48-9462-7DE09C1BBD2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FR"/>
          </a:p>
        </p:txBody>
      </p:sp>
      <p:sp>
        <p:nvSpPr>
          <p:cNvPr id="3" name="Content Placeholder 2">
            <a:extLst>
              <a:ext uri="{FF2B5EF4-FFF2-40B4-BE49-F238E27FC236}">
                <a16:creationId xmlns:a16="http://schemas.microsoft.com/office/drawing/2014/main" id="{5D5F5739-3695-7740-8CC3-7DEF6EA542A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R"/>
          </a:p>
        </p:txBody>
      </p:sp>
      <p:sp>
        <p:nvSpPr>
          <p:cNvPr id="4" name="Text Placeholder 3">
            <a:extLst>
              <a:ext uri="{FF2B5EF4-FFF2-40B4-BE49-F238E27FC236}">
                <a16:creationId xmlns:a16="http://schemas.microsoft.com/office/drawing/2014/main" id="{E6A679B1-5230-A14D-904E-541D58FE52D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0B159F76-F084-0B46-A83A-95B3C080264F}"/>
              </a:ext>
            </a:extLst>
          </p:cNvPr>
          <p:cNvSpPr>
            <a:spLocks noGrp="1"/>
          </p:cNvSpPr>
          <p:nvPr>
            <p:ph type="dt" sz="half" idx="10"/>
          </p:nvPr>
        </p:nvSpPr>
        <p:spPr/>
        <p:txBody>
          <a:bodyPr/>
          <a:lstStyle/>
          <a:p>
            <a:fld id="{B93A287D-65B8-7C49-B16E-50CAD0E35B50}" type="datetimeFigureOut">
              <a:rPr lang="en-FR" smtClean="0"/>
              <a:t>01/23/2023</a:t>
            </a:fld>
            <a:endParaRPr lang="en-FR"/>
          </a:p>
        </p:txBody>
      </p:sp>
      <p:sp>
        <p:nvSpPr>
          <p:cNvPr id="6" name="Footer Placeholder 5">
            <a:extLst>
              <a:ext uri="{FF2B5EF4-FFF2-40B4-BE49-F238E27FC236}">
                <a16:creationId xmlns:a16="http://schemas.microsoft.com/office/drawing/2014/main" id="{DBC86DE1-D638-E34A-8FE6-26DACAA2C807}"/>
              </a:ext>
            </a:extLst>
          </p:cNvPr>
          <p:cNvSpPr>
            <a:spLocks noGrp="1"/>
          </p:cNvSpPr>
          <p:nvPr>
            <p:ph type="ftr" sz="quarter" idx="11"/>
          </p:nvPr>
        </p:nvSpPr>
        <p:spPr/>
        <p:txBody>
          <a:bodyPr/>
          <a:lstStyle/>
          <a:p>
            <a:endParaRPr lang="en-FR"/>
          </a:p>
        </p:txBody>
      </p:sp>
      <p:sp>
        <p:nvSpPr>
          <p:cNvPr id="7" name="Slide Number Placeholder 6">
            <a:extLst>
              <a:ext uri="{FF2B5EF4-FFF2-40B4-BE49-F238E27FC236}">
                <a16:creationId xmlns:a16="http://schemas.microsoft.com/office/drawing/2014/main" id="{0FB7C49D-BC8F-794A-9862-115B9AAE6077}"/>
              </a:ext>
            </a:extLst>
          </p:cNvPr>
          <p:cNvSpPr>
            <a:spLocks noGrp="1"/>
          </p:cNvSpPr>
          <p:nvPr>
            <p:ph type="sldNum" sz="quarter" idx="12"/>
          </p:nvPr>
        </p:nvSpPr>
        <p:spPr/>
        <p:txBody>
          <a:bodyPr/>
          <a:lstStyle/>
          <a:p>
            <a:fld id="{01F0029D-B302-7841-A03E-1AD835DE96C8}" type="slidenum">
              <a:rPr lang="en-FR" smtClean="0"/>
              <a:t>‹#›</a:t>
            </a:fld>
            <a:endParaRPr lang="en-FR"/>
          </a:p>
        </p:txBody>
      </p:sp>
      <p:pic>
        <p:nvPicPr>
          <p:cNvPr id="8" name="Picture 7" descr="A picture containing text, clipart&#10;&#10;Description automatically generated">
            <a:extLst>
              <a:ext uri="{FF2B5EF4-FFF2-40B4-BE49-F238E27FC236}">
                <a16:creationId xmlns:a16="http://schemas.microsoft.com/office/drawing/2014/main" id="{122ABD50-D357-0934-966B-245247F15B66}"/>
              </a:ext>
            </a:extLst>
          </p:cNvPr>
          <p:cNvPicPr>
            <a:picLocks noChangeAspect="1"/>
          </p:cNvPicPr>
          <p:nvPr userDrawn="1"/>
        </p:nvPicPr>
        <p:blipFill>
          <a:blip r:embed="rId2"/>
          <a:stretch>
            <a:fillRect/>
          </a:stretch>
        </p:blipFill>
        <p:spPr>
          <a:xfrm>
            <a:off x="706490" y="6321605"/>
            <a:ext cx="1387782" cy="399870"/>
          </a:xfrm>
          <a:prstGeom prst="rect">
            <a:avLst/>
          </a:prstGeom>
        </p:spPr>
      </p:pic>
    </p:spTree>
    <p:extLst>
      <p:ext uri="{BB962C8B-B14F-4D97-AF65-F5344CB8AC3E}">
        <p14:creationId xmlns:p14="http://schemas.microsoft.com/office/powerpoint/2010/main" val="42086026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00D207-6C1D-7547-AE3D-6904911BEEC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FR"/>
          </a:p>
        </p:txBody>
      </p:sp>
      <p:sp>
        <p:nvSpPr>
          <p:cNvPr id="3" name="Picture Placeholder 2">
            <a:extLst>
              <a:ext uri="{FF2B5EF4-FFF2-40B4-BE49-F238E27FC236}">
                <a16:creationId xmlns:a16="http://schemas.microsoft.com/office/drawing/2014/main" id="{1811C290-1EBD-CE4A-A0C7-E3952C0D351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FR"/>
          </a:p>
        </p:txBody>
      </p:sp>
      <p:sp>
        <p:nvSpPr>
          <p:cNvPr id="4" name="Text Placeholder 3">
            <a:extLst>
              <a:ext uri="{FF2B5EF4-FFF2-40B4-BE49-F238E27FC236}">
                <a16:creationId xmlns:a16="http://schemas.microsoft.com/office/drawing/2014/main" id="{B2B07C8B-48B6-804E-B8B1-7CBA04C3A16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699E8A-9981-BC4C-9D60-16BB5A595BF8}"/>
              </a:ext>
            </a:extLst>
          </p:cNvPr>
          <p:cNvSpPr>
            <a:spLocks noGrp="1"/>
          </p:cNvSpPr>
          <p:nvPr>
            <p:ph type="dt" sz="half" idx="10"/>
          </p:nvPr>
        </p:nvSpPr>
        <p:spPr/>
        <p:txBody>
          <a:bodyPr/>
          <a:lstStyle/>
          <a:p>
            <a:fld id="{B93A287D-65B8-7C49-B16E-50CAD0E35B50}" type="datetimeFigureOut">
              <a:rPr lang="en-FR" smtClean="0"/>
              <a:t>01/23/2023</a:t>
            </a:fld>
            <a:endParaRPr lang="en-FR"/>
          </a:p>
        </p:txBody>
      </p:sp>
      <p:sp>
        <p:nvSpPr>
          <p:cNvPr id="6" name="Footer Placeholder 5">
            <a:extLst>
              <a:ext uri="{FF2B5EF4-FFF2-40B4-BE49-F238E27FC236}">
                <a16:creationId xmlns:a16="http://schemas.microsoft.com/office/drawing/2014/main" id="{D69A451E-F261-A547-88AD-4D53C190B753}"/>
              </a:ext>
            </a:extLst>
          </p:cNvPr>
          <p:cNvSpPr>
            <a:spLocks noGrp="1"/>
          </p:cNvSpPr>
          <p:nvPr>
            <p:ph type="ftr" sz="quarter" idx="11"/>
          </p:nvPr>
        </p:nvSpPr>
        <p:spPr/>
        <p:txBody>
          <a:bodyPr/>
          <a:lstStyle/>
          <a:p>
            <a:endParaRPr lang="en-FR"/>
          </a:p>
        </p:txBody>
      </p:sp>
      <p:sp>
        <p:nvSpPr>
          <p:cNvPr id="7" name="Slide Number Placeholder 6">
            <a:extLst>
              <a:ext uri="{FF2B5EF4-FFF2-40B4-BE49-F238E27FC236}">
                <a16:creationId xmlns:a16="http://schemas.microsoft.com/office/drawing/2014/main" id="{D2353AC0-055C-E448-8666-3F9B6895B7CC}"/>
              </a:ext>
            </a:extLst>
          </p:cNvPr>
          <p:cNvSpPr>
            <a:spLocks noGrp="1"/>
          </p:cNvSpPr>
          <p:nvPr>
            <p:ph type="sldNum" sz="quarter" idx="12"/>
          </p:nvPr>
        </p:nvSpPr>
        <p:spPr/>
        <p:txBody>
          <a:bodyPr/>
          <a:lstStyle/>
          <a:p>
            <a:fld id="{01F0029D-B302-7841-A03E-1AD835DE96C8}" type="slidenum">
              <a:rPr lang="en-FR" smtClean="0"/>
              <a:t>‹#›</a:t>
            </a:fld>
            <a:endParaRPr lang="en-FR"/>
          </a:p>
        </p:txBody>
      </p:sp>
      <p:pic>
        <p:nvPicPr>
          <p:cNvPr id="8" name="Picture 7" descr="A picture containing text, clipart&#10;&#10;Description automatically generated">
            <a:extLst>
              <a:ext uri="{FF2B5EF4-FFF2-40B4-BE49-F238E27FC236}">
                <a16:creationId xmlns:a16="http://schemas.microsoft.com/office/drawing/2014/main" id="{254F48D9-D47B-51B7-1368-685F2DED7C73}"/>
              </a:ext>
            </a:extLst>
          </p:cNvPr>
          <p:cNvPicPr>
            <a:picLocks noChangeAspect="1"/>
          </p:cNvPicPr>
          <p:nvPr userDrawn="1"/>
        </p:nvPicPr>
        <p:blipFill>
          <a:blip r:embed="rId2"/>
          <a:stretch>
            <a:fillRect/>
          </a:stretch>
        </p:blipFill>
        <p:spPr>
          <a:xfrm>
            <a:off x="706490" y="6321605"/>
            <a:ext cx="1387782" cy="399870"/>
          </a:xfrm>
          <a:prstGeom prst="rect">
            <a:avLst/>
          </a:prstGeom>
        </p:spPr>
      </p:pic>
    </p:spTree>
    <p:extLst>
      <p:ext uri="{BB962C8B-B14F-4D97-AF65-F5344CB8AC3E}">
        <p14:creationId xmlns:p14="http://schemas.microsoft.com/office/powerpoint/2010/main" val="6142076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DA62A5E-5A23-C34C-ACEC-72621AF2CA1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FR"/>
          </a:p>
        </p:txBody>
      </p:sp>
      <p:sp>
        <p:nvSpPr>
          <p:cNvPr id="3" name="Text Placeholder 2">
            <a:extLst>
              <a:ext uri="{FF2B5EF4-FFF2-40B4-BE49-F238E27FC236}">
                <a16:creationId xmlns:a16="http://schemas.microsoft.com/office/drawing/2014/main" id="{7F9D7588-AC28-2142-AC0D-0038BDB924B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R"/>
          </a:p>
        </p:txBody>
      </p:sp>
      <p:sp>
        <p:nvSpPr>
          <p:cNvPr id="4" name="Date Placeholder 3">
            <a:extLst>
              <a:ext uri="{FF2B5EF4-FFF2-40B4-BE49-F238E27FC236}">
                <a16:creationId xmlns:a16="http://schemas.microsoft.com/office/drawing/2014/main" id="{B3E5EC93-6894-D146-9315-3314415B1D8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93A287D-65B8-7C49-B16E-50CAD0E35B50}" type="datetimeFigureOut">
              <a:rPr lang="en-FR" smtClean="0"/>
              <a:t>01/23/2023</a:t>
            </a:fld>
            <a:endParaRPr lang="en-FR"/>
          </a:p>
        </p:txBody>
      </p:sp>
      <p:sp>
        <p:nvSpPr>
          <p:cNvPr id="5" name="Footer Placeholder 4">
            <a:extLst>
              <a:ext uri="{FF2B5EF4-FFF2-40B4-BE49-F238E27FC236}">
                <a16:creationId xmlns:a16="http://schemas.microsoft.com/office/drawing/2014/main" id="{3DB3DD71-E3AB-7045-A7FD-B6D9BE2DCCB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FR"/>
          </a:p>
        </p:txBody>
      </p:sp>
      <p:sp>
        <p:nvSpPr>
          <p:cNvPr id="6" name="Slide Number Placeholder 5">
            <a:extLst>
              <a:ext uri="{FF2B5EF4-FFF2-40B4-BE49-F238E27FC236}">
                <a16:creationId xmlns:a16="http://schemas.microsoft.com/office/drawing/2014/main" id="{A49BC9DA-6671-0643-B79C-6CF8620E94A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F0029D-B302-7841-A03E-1AD835DE96C8}" type="slidenum">
              <a:rPr lang="en-FR" smtClean="0"/>
              <a:t>‹#›</a:t>
            </a:fld>
            <a:endParaRPr lang="en-FR"/>
          </a:p>
        </p:txBody>
      </p:sp>
      <p:sp>
        <p:nvSpPr>
          <p:cNvPr id="8" name="TextBox 7">
            <a:extLst>
              <a:ext uri="{FF2B5EF4-FFF2-40B4-BE49-F238E27FC236}">
                <a16:creationId xmlns:a16="http://schemas.microsoft.com/office/drawing/2014/main" id="{FDBD4DE7-602F-4032-85D9-49A24A4A3C91}"/>
              </a:ext>
            </a:extLst>
          </p:cNvPr>
          <p:cNvSpPr txBox="1"/>
          <p:nvPr userDrawn="1">
            <p:extLst>
              <p:ext uri="{1162E1C5-73C7-4A58-AE30-91384D911F3F}">
                <p184:classification xmlns:p184="http://schemas.microsoft.com/office/powerpoint/2018/4/main" val="ftr"/>
              </p:ext>
            </p:extLst>
          </p:nvPr>
        </p:nvSpPr>
        <p:spPr>
          <a:xfrm>
            <a:off x="0" y="6705600"/>
            <a:ext cx="338138" cy="152400"/>
          </a:xfrm>
          <a:prstGeom prst="rect">
            <a:avLst/>
          </a:prstGeom>
        </p:spPr>
        <p:txBody>
          <a:bodyPr horzOverflow="overflow" lIns="0" tIns="0" rIns="0" bIns="0">
            <a:spAutoFit/>
          </a:bodyPr>
          <a:lstStyle/>
          <a:p>
            <a:pPr algn="l"/>
            <a:r>
              <a:rPr lang="en-US" sz="1000">
                <a:solidFill>
                  <a:srgbClr val="000000"/>
                </a:solidFill>
                <a:latin typeface="Calibri" panose="020F0502020204030204" pitchFamily="34" charset="0"/>
                <a:cs typeface="Calibri" panose="020F0502020204030204" pitchFamily="34" charset="0"/>
              </a:rPr>
              <a:t>Public</a:t>
            </a:r>
          </a:p>
        </p:txBody>
      </p:sp>
    </p:spTree>
    <p:extLst>
      <p:ext uri="{BB962C8B-B14F-4D97-AF65-F5344CB8AC3E}">
        <p14:creationId xmlns:p14="http://schemas.microsoft.com/office/powerpoint/2010/main" val="39463654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BC7559-4317-3CFE-9790-3814E77122E9}"/>
              </a:ext>
            </a:extLst>
          </p:cNvPr>
          <p:cNvSpPr>
            <a:spLocks noGrp="1"/>
          </p:cNvSpPr>
          <p:nvPr>
            <p:ph type="title"/>
          </p:nvPr>
        </p:nvSpPr>
        <p:spPr>
          <a:xfrm>
            <a:off x="4428945" y="2237776"/>
            <a:ext cx="2974676" cy="1325563"/>
          </a:xfrm>
        </p:spPr>
        <p:txBody>
          <a:bodyPr>
            <a:normAutofit/>
          </a:bodyPr>
          <a:lstStyle/>
          <a:p>
            <a:r>
              <a:rPr lang="en-GB" sz="4800" dirty="0">
                <a:ea typeface="+mj-lt"/>
                <a:cs typeface="+mj-lt"/>
              </a:rPr>
              <a:t>Module 4 :</a:t>
            </a:r>
            <a:endParaRPr lang="en-US" sz="4800">
              <a:cs typeface="Calibri Light"/>
            </a:endParaRPr>
          </a:p>
        </p:txBody>
      </p:sp>
      <p:sp>
        <p:nvSpPr>
          <p:cNvPr id="3" name="Content Placeholder 2">
            <a:extLst>
              <a:ext uri="{FF2B5EF4-FFF2-40B4-BE49-F238E27FC236}">
                <a16:creationId xmlns:a16="http://schemas.microsoft.com/office/drawing/2014/main" id="{E8A256E5-12E6-BE3C-F811-18E714D4B558}"/>
              </a:ext>
            </a:extLst>
          </p:cNvPr>
          <p:cNvSpPr>
            <a:spLocks noGrp="1"/>
          </p:cNvSpPr>
          <p:nvPr>
            <p:ph idx="1"/>
          </p:nvPr>
        </p:nvSpPr>
        <p:spPr>
          <a:xfrm>
            <a:off x="946030" y="4050521"/>
            <a:ext cx="10515600" cy="1357254"/>
          </a:xfrm>
        </p:spPr>
        <p:txBody>
          <a:bodyPr vert="horz" lIns="91440" tIns="45720" rIns="91440" bIns="45720" rtlCol="0" anchor="t">
            <a:normAutofit/>
          </a:bodyPr>
          <a:lstStyle/>
          <a:p>
            <a:pPr marL="0" indent="0">
              <a:buNone/>
            </a:pPr>
            <a:r>
              <a:rPr lang="en-GB" sz="4000" dirty="0" err="1">
                <a:ea typeface="+mn-lt"/>
                <a:cs typeface="+mn-lt"/>
              </a:rPr>
              <a:t>Campagnes</a:t>
            </a:r>
            <a:r>
              <a:rPr lang="en-GB" sz="4000" dirty="0">
                <a:ea typeface="+mn-lt"/>
                <a:cs typeface="+mn-lt"/>
              </a:rPr>
              <a:t> de vaccination </a:t>
            </a:r>
            <a:r>
              <a:rPr lang="en-GB" sz="4000" dirty="0" err="1">
                <a:ea typeface="+mn-lt"/>
                <a:cs typeface="+mn-lt"/>
              </a:rPr>
              <a:t>orale</a:t>
            </a:r>
            <a:r>
              <a:rPr lang="en-GB" sz="4000" dirty="0">
                <a:ea typeface="+mn-lt"/>
                <a:cs typeface="+mn-lt"/>
              </a:rPr>
              <a:t> </a:t>
            </a:r>
            <a:r>
              <a:rPr lang="en-GB" sz="4000" dirty="0" err="1">
                <a:ea typeface="+mn-lt"/>
                <a:cs typeface="+mn-lt"/>
              </a:rPr>
              <a:t>contre</a:t>
            </a:r>
            <a:r>
              <a:rPr lang="en-GB" sz="4000" dirty="0">
                <a:ea typeface="+mn-lt"/>
                <a:cs typeface="+mn-lt"/>
              </a:rPr>
              <a:t> le </a:t>
            </a:r>
            <a:r>
              <a:rPr lang="en-GB" sz="4000" dirty="0" err="1">
                <a:ea typeface="+mn-lt"/>
                <a:cs typeface="+mn-lt"/>
              </a:rPr>
              <a:t>choléra</a:t>
            </a:r>
            <a:endParaRPr lang="en-GB" sz="4000">
              <a:cs typeface="Calibri" panose="020F0502020204030204"/>
            </a:endParaRPr>
          </a:p>
        </p:txBody>
      </p:sp>
      <p:pic>
        <p:nvPicPr>
          <p:cNvPr id="5" name="Picture 4" descr="A picture containing text, clipart&#10;&#10;Description automatically generated">
            <a:extLst>
              <a:ext uri="{FF2B5EF4-FFF2-40B4-BE49-F238E27FC236}">
                <a16:creationId xmlns:a16="http://schemas.microsoft.com/office/drawing/2014/main" id="{CF90CCDC-DDA5-9310-75E6-6BE5FD402FF3}"/>
              </a:ext>
            </a:extLst>
          </p:cNvPr>
          <p:cNvPicPr>
            <a:picLocks noChangeAspect="1"/>
          </p:cNvPicPr>
          <p:nvPr/>
        </p:nvPicPr>
        <p:blipFill>
          <a:blip r:embed="rId2"/>
          <a:stretch>
            <a:fillRect/>
          </a:stretch>
        </p:blipFill>
        <p:spPr>
          <a:xfrm>
            <a:off x="291523" y="329623"/>
            <a:ext cx="2974676" cy="857110"/>
          </a:xfrm>
          <a:prstGeom prst="rect">
            <a:avLst/>
          </a:prstGeom>
        </p:spPr>
      </p:pic>
    </p:spTree>
    <p:extLst>
      <p:ext uri="{BB962C8B-B14F-4D97-AF65-F5344CB8AC3E}">
        <p14:creationId xmlns:p14="http://schemas.microsoft.com/office/powerpoint/2010/main" val="29476835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3335401-ADD3-C84B-A37E-95C233C0423D}"/>
              </a:ext>
            </a:extLst>
          </p:cNvPr>
          <p:cNvSpPr/>
          <p:nvPr/>
        </p:nvSpPr>
        <p:spPr>
          <a:xfrm>
            <a:off x="0" y="0"/>
            <a:ext cx="1983246" cy="158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Pendant </a:t>
            </a:r>
          </a:p>
          <a:p>
            <a:pPr algn="ctr"/>
            <a:r>
              <a:rPr lang="en-GB" dirty="0"/>
              <a:t>la </a:t>
            </a:r>
            <a:r>
              <a:rPr lang="en-GB" dirty="0" err="1"/>
              <a:t>campagne</a:t>
            </a:r>
            <a:endParaRPr lang="en-FR" dirty="0"/>
          </a:p>
        </p:txBody>
      </p:sp>
      <p:sp>
        <p:nvSpPr>
          <p:cNvPr id="7" name="Title 1">
            <a:extLst>
              <a:ext uri="{FF2B5EF4-FFF2-40B4-BE49-F238E27FC236}">
                <a16:creationId xmlns:a16="http://schemas.microsoft.com/office/drawing/2014/main" id="{48F828DD-719B-A145-804B-A57269A18A75}"/>
              </a:ext>
            </a:extLst>
          </p:cNvPr>
          <p:cNvSpPr>
            <a:spLocks noGrp="1"/>
          </p:cNvSpPr>
          <p:nvPr>
            <p:ph type="title"/>
          </p:nvPr>
        </p:nvSpPr>
        <p:spPr>
          <a:xfrm>
            <a:off x="2350743" y="131530"/>
            <a:ext cx="9575156" cy="1325563"/>
          </a:xfrm>
        </p:spPr>
        <p:txBody>
          <a:bodyPr>
            <a:normAutofit/>
          </a:bodyPr>
          <a:lstStyle/>
          <a:p>
            <a:r>
              <a:rPr lang="en-US" b="1" dirty="0">
                <a:solidFill>
                  <a:srgbClr val="FF0000"/>
                </a:solidFill>
              </a:rPr>
              <a:t>Poste de vaccination – Plan </a:t>
            </a:r>
          </a:p>
        </p:txBody>
      </p:sp>
      <p:sp>
        <p:nvSpPr>
          <p:cNvPr id="6" name="TextBox 5">
            <a:extLst>
              <a:ext uri="{FF2B5EF4-FFF2-40B4-BE49-F238E27FC236}">
                <a16:creationId xmlns:a16="http://schemas.microsoft.com/office/drawing/2014/main" id="{D56FEEF5-6F6F-DD44-BC51-6AD3060C84E2}"/>
              </a:ext>
            </a:extLst>
          </p:cNvPr>
          <p:cNvSpPr txBox="1"/>
          <p:nvPr/>
        </p:nvSpPr>
        <p:spPr>
          <a:xfrm>
            <a:off x="123805" y="3344917"/>
            <a:ext cx="683200" cy="369332"/>
          </a:xfrm>
          <a:prstGeom prst="rect">
            <a:avLst/>
          </a:prstGeom>
          <a:noFill/>
        </p:spPr>
        <p:txBody>
          <a:bodyPr wrap="none" rtlCol="0">
            <a:spAutoFit/>
          </a:bodyPr>
          <a:lstStyle/>
          <a:p>
            <a:r>
              <a:rPr lang="en-FR"/>
              <a:t>PLAN</a:t>
            </a:r>
            <a:endParaRPr lang="en-FR" dirty="0"/>
          </a:p>
        </p:txBody>
      </p:sp>
      <p:sp>
        <p:nvSpPr>
          <p:cNvPr id="23" name="TextBox 22">
            <a:extLst>
              <a:ext uri="{FF2B5EF4-FFF2-40B4-BE49-F238E27FC236}">
                <a16:creationId xmlns:a16="http://schemas.microsoft.com/office/drawing/2014/main" id="{0942D56F-A59C-0EB9-F171-7D4A875F1F7A}"/>
              </a:ext>
            </a:extLst>
          </p:cNvPr>
          <p:cNvSpPr txBox="1"/>
          <p:nvPr/>
        </p:nvSpPr>
        <p:spPr>
          <a:xfrm>
            <a:off x="2690004" y="5878183"/>
            <a:ext cx="2743200" cy="369332"/>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dirty="0">
              <a:solidFill>
                <a:srgbClr val="222222"/>
              </a:solidFill>
              <a:latin typeface="Arial"/>
              <a:cs typeface="Arial"/>
            </a:endParaRPr>
          </a:p>
        </p:txBody>
      </p:sp>
      <p:sp>
        <p:nvSpPr>
          <p:cNvPr id="25" name="TextBox 24">
            <a:extLst>
              <a:ext uri="{FF2B5EF4-FFF2-40B4-BE49-F238E27FC236}">
                <a16:creationId xmlns:a16="http://schemas.microsoft.com/office/drawing/2014/main" id="{68DA176F-3496-2443-6114-FB70C171612E}"/>
              </a:ext>
            </a:extLst>
          </p:cNvPr>
          <p:cNvSpPr txBox="1"/>
          <p:nvPr/>
        </p:nvSpPr>
        <p:spPr>
          <a:xfrm>
            <a:off x="5371380" y="5684088"/>
            <a:ext cx="579408" cy="646331"/>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3600" dirty="0">
              <a:solidFill>
                <a:srgbClr val="222222"/>
              </a:solidFill>
              <a:latin typeface="Arial"/>
              <a:cs typeface="Arial"/>
            </a:endParaRPr>
          </a:p>
        </p:txBody>
      </p:sp>
      <p:sp>
        <p:nvSpPr>
          <p:cNvPr id="26" name="TextBox 25">
            <a:extLst>
              <a:ext uri="{FF2B5EF4-FFF2-40B4-BE49-F238E27FC236}">
                <a16:creationId xmlns:a16="http://schemas.microsoft.com/office/drawing/2014/main" id="{2288471F-8C1A-A153-FE5C-2A1628086EEC}"/>
              </a:ext>
            </a:extLst>
          </p:cNvPr>
          <p:cNvSpPr txBox="1"/>
          <p:nvPr/>
        </p:nvSpPr>
        <p:spPr>
          <a:xfrm>
            <a:off x="6916947" y="5137749"/>
            <a:ext cx="3893388" cy="215444"/>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 dirty="0">
                <a:solidFill>
                  <a:srgbClr val="222222"/>
                </a:solidFill>
                <a:latin typeface="Arial"/>
                <a:cs typeface="Arial"/>
              </a:rPr>
              <a:t>                                                                                                  </a:t>
            </a:r>
            <a:endParaRPr lang="en-US" dirty="0"/>
          </a:p>
        </p:txBody>
      </p:sp>
      <p:pic>
        <p:nvPicPr>
          <p:cNvPr id="24" name="Picture 27" descr="Diagram&#10;&#10;Description automatically generated">
            <a:extLst>
              <a:ext uri="{FF2B5EF4-FFF2-40B4-BE49-F238E27FC236}">
                <a16:creationId xmlns:a16="http://schemas.microsoft.com/office/drawing/2014/main" id="{548D5772-020C-1625-EE00-80EF62CA45D7}"/>
              </a:ext>
            </a:extLst>
          </p:cNvPr>
          <p:cNvPicPr>
            <a:picLocks noChangeAspect="1"/>
          </p:cNvPicPr>
          <p:nvPr/>
        </p:nvPicPr>
        <p:blipFill>
          <a:blip r:embed="rId3"/>
          <a:stretch>
            <a:fillRect/>
          </a:stretch>
        </p:blipFill>
        <p:spPr>
          <a:xfrm>
            <a:off x="2560608" y="1076036"/>
            <a:ext cx="6765265" cy="5442768"/>
          </a:xfrm>
          <a:prstGeom prst="rect">
            <a:avLst/>
          </a:prstGeom>
        </p:spPr>
      </p:pic>
    </p:spTree>
    <p:extLst>
      <p:ext uri="{BB962C8B-B14F-4D97-AF65-F5344CB8AC3E}">
        <p14:creationId xmlns:p14="http://schemas.microsoft.com/office/powerpoint/2010/main" val="14233387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BB52F5-97BA-8A44-07D5-4FA88D8FEFD3}"/>
              </a:ext>
            </a:extLst>
          </p:cNvPr>
          <p:cNvSpPr>
            <a:spLocks noGrp="1"/>
          </p:cNvSpPr>
          <p:nvPr>
            <p:ph type="title"/>
          </p:nvPr>
        </p:nvSpPr>
        <p:spPr/>
        <p:txBody>
          <a:bodyPr/>
          <a:lstStyle/>
          <a:p>
            <a:r>
              <a:rPr lang="en-GB" dirty="0">
                <a:ea typeface="+mj-lt"/>
                <a:cs typeface="+mj-lt"/>
              </a:rPr>
              <a:t>Disposition des </a:t>
            </a:r>
            <a:r>
              <a:rPr lang="en-GB" dirty="0" err="1">
                <a:ea typeface="+mj-lt"/>
                <a:cs typeface="+mj-lt"/>
              </a:rPr>
              <a:t>postes</a:t>
            </a:r>
            <a:r>
              <a:rPr lang="en-GB" dirty="0">
                <a:ea typeface="+mj-lt"/>
                <a:cs typeface="+mj-lt"/>
              </a:rPr>
              <a:t> fixes</a:t>
            </a:r>
            <a:endParaRPr lang="en-US" dirty="0"/>
          </a:p>
        </p:txBody>
      </p:sp>
      <p:sp>
        <p:nvSpPr>
          <p:cNvPr id="5" name="Rectangle 4">
            <a:extLst>
              <a:ext uri="{FF2B5EF4-FFF2-40B4-BE49-F238E27FC236}">
                <a16:creationId xmlns:a16="http://schemas.microsoft.com/office/drawing/2014/main" id="{25794EDB-9D89-A2C1-0C09-3DF926F8E5D6}"/>
              </a:ext>
            </a:extLst>
          </p:cNvPr>
          <p:cNvSpPr/>
          <p:nvPr/>
        </p:nvSpPr>
        <p:spPr>
          <a:xfrm>
            <a:off x="2867564" y="5624423"/>
            <a:ext cx="912962" cy="9129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FB8E4411-506D-8579-87CA-614C6404D6C8}"/>
              </a:ext>
            </a:extLst>
          </p:cNvPr>
          <p:cNvSpPr/>
          <p:nvPr/>
        </p:nvSpPr>
        <p:spPr>
          <a:xfrm>
            <a:off x="5702600" y="5601958"/>
            <a:ext cx="912962" cy="9129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B2F8FBAC-D47A-00FC-6580-FBD26159E6B5}"/>
              </a:ext>
            </a:extLst>
          </p:cNvPr>
          <p:cNvSpPr/>
          <p:nvPr/>
        </p:nvSpPr>
        <p:spPr>
          <a:xfrm>
            <a:off x="2865767" y="5554333"/>
            <a:ext cx="912962" cy="9129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10" descr="A picture containing graphical user interface&#10;&#10;Description automatically generated">
            <a:extLst>
              <a:ext uri="{FF2B5EF4-FFF2-40B4-BE49-F238E27FC236}">
                <a16:creationId xmlns:a16="http://schemas.microsoft.com/office/drawing/2014/main" id="{004A6787-DABD-C25A-A0F4-4574AAD89632}"/>
              </a:ext>
            </a:extLst>
          </p:cNvPr>
          <p:cNvPicPr>
            <a:picLocks noGrp="1" noChangeAspect="1"/>
          </p:cNvPicPr>
          <p:nvPr>
            <p:ph idx="1"/>
          </p:nvPr>
        </p:nvPicPr>
        <p:blipFill>
          <a:blip r:embed="rId2"/>
          <a:stretch>
            <a:fillRect/>
          </a:stretch>
        </p:blipFill>
        <p:spPr>
          <a:xfrm>
            <a:off x="990371" y="1588399"/>
            <a:ext cx="9114986" cy="4753904"/>
          </a:xfrm>
        </p:spPr>
      </p:pic>
      <p:sp>
        <p:nvSpPr>
          <p:cNvPr id="11" name="TextBox 10">
            <a:extLst>
              <a:ext uri="{FF2B5EF4-FFF2-40B4-BE49-F238E27FC236}">
                <a16:creationId xmlns:a16="http://schemas.microsoft.com/office/drawing/2014/main" id="{1B2B9DB1-A7BC-45D9-3611-ACA211564314}"/>
              </a:ext>
            </a:extLst>
          </p:cNvPr>
          <p:cNvSpPr txBox="1"/>
          <p:nvPr/>
        </p:nvSpPr>
        <p:spPr>
          <a:xfrm>
            <a:off x="6942658" y="1496530"/>
            <a:ext cx="5155540" cy="923330"/>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b="1" dirty="0">
                <a:ea typeface="+mn-lt"/>
                <a:cs typeface="+mn-lt"/>
              </a:rPr>
              <a:t>Contrôle de </a:t>
            </a:r>
            <a:r>
              <a:rPr lang="en-GB" b="1" dirty="0" err="1">
                <a:ea typeface="+mn-lt"/>
                <a:cs typeface="+mn-lt"/>
              </a:rPr>
              <a:t>foule</a:t>
            </a:r>
            <a:r>
              <a:rPr lang="en-GB" b="1" dirty="0">
                <a:ea typeface="+mn-lt"/>
                <a:cs typeface="+mn-lt"/>
              </a:rPr>
              <a:t> : </a:t>
            </a:r>
            <a:r>
              <a:rPr lang="en-GB" dirty="0" err="1">
                <a:ea typeface="+mn-lt"/>
                <a:cs typeface="+mn-lt"/>
              </a:rPr>
              <a:t>Idéal</a:t>
            </a:r>
            <a:r>
              <a:rPr lang="en-GB" dirty="0">
                <a:ea typeface="+mn-lt"/>
                <a:cs typeface="+mn-lt"/>
              </a:rPr>
              <a:t> pour que la </a:t>
            </a:r>
            <a:r>
              <a:rPr lang="en-GB" dirty="0" err="1">
                <a:ea typeface="+mn-lt"/>
                <a:cs typeface="+mn-lt"/>
              </a:rPr>
              <a:t>foule</a:t>
            </a:r>
            <a:r>
              <a:rPr lang="en-GB" dirty="0">
                <a:ea typeface="+mn-lt"/>
                <a:cs typeface="+mn-lt"/>
              </a:rPr>
              <a:t> </a:t>
            </a:r>
            <a:r>
              <a:rPr lang="en-GB" dirty="0" err="1">
                <a:ea typeface="+mn-lt"/>
                <a:cs typeface="+mn-lt"/>
              </a:rPr>
              <a:t>forme</a:t>
            </a:r>
            <a:r>
              <a:rPr lang="en-GB" dirty="0">
                <a:ea typeface="+mn-lt"/>
                <a:cs typeface="+mn-lt"/>
              </a:rPr>
              <a:t> des files </a:t>
            </a:r>
            <a:r>
              <a:rPr lang="en-GB" dirty="0" err="1">
                <a:ea typeface="+mn-lt"/>
                <a:cs typeface="+mn-lt"/>
              </a:rPr>
              <a:t>d'attente</a:t>
            </a:r>
            <a:r>
              <a:rPr lang="en-GB" dirty="0">
                <a:ea typeface="+mn-lt"/>
                <a:cs typeface="+mn-lt"/>
              </a:rPr>
              <a:t> (avec </a:t>
            </a:r>
            <a:r>
              <a:rPr lang="en-GB" dirty="0" err="1">
                <a:ea typeface="+mn-lt"/>
                <a:cs typeface="+mn-lt"/>
              </a:rPr>
              <a:t>priorité</a:t>
            </a:r>
            <a:r>
              <a:rPr lang="en-GB" dirty="0">
                <a:ea typeface="+mn-lt"/>
                <a:cs typeface="+mn-lt"/>
              </a:rPr>
              <a:t> </a:t>
            </a:r>
            <a:r>
              <a:rPr lang="en-GB" dirty="0" err="1">
                <a:ea typeface="+mn-lt"/>
                <a:cs typeface="+mn-lt"/>
              </a:rPr>
              <a:t>donnée</a:t>
            </a:r>
            <a:r>
              <a:rPr lang="en-GB" dirty="0">
                <a:ea typeface="+mn-lt"/>
                <a:cs typeface="+mn-lt"/>
              </a:rPr>
              <a:t> aux </a:t>
            </a:r>
            <a:r>
              <a:rPr lang="en-GB" dirty="0" err="1">
                <a:ea typeface="+mn-lt"/>
                <a:cs typeface="+mn-lt"/>
              </a:rPr>
              <a:t>personnes</a:t>
            </a:r>
            <a:r>
              <a:rPr lang="en-GB" dirty="0">
                <a:ea typeface="+mn-lt"/>
                <a:cs typeface="+mn-lt"/>
              </a:rPr>
              <a:t> </a:t>
            </a:r>
            <a:r>
              <a:rPr lang="en-GB" dirty="0" err="1">
                <a:ea typeface="+mn-lt"/>
                <a:cs typeface="+mn-lt"/>
              </a:rPr>
              <a:t>âgées</a:t>
            </a:r>
            <a:r>
              <a:rPr lang="en-GB" dirty="0">
                <a:ea typeface="+mn-lt"/>
                <a:cs typeface="+mn-lt"/>
              </a:rPr>
              <a:t>, </a:t>
            </a:r>
            <a:r>
              <a:rPr lang="en-GB" dirty="0" err="1">
                <a:ea typeface="+mn-lt"/>
                <a:cs typeface="+mn-lt"/>
              </a:rPr>
              <a:t>handicapées</a:t>
            </a:r>
            <a:r>
              <a:rPr lang="en-GB" dirty="0">
                <a:ea typeface="+mn-lt"/>
                <a:cs typeface="+mn-lt"/>
              </a:rPr>
              <a:t> et femmes enceintes)</a:t>
            </a:r>
            <a:endParaRPr lang="en-US">
              <a:cs typeface="Calibri"/>
            </a:endParaRPr>
          </a:p>
        </p:txBody>
      </p:sp>
      <p:sp>
        <p:nvSpPr>
          <p:cNvPr id="12" name="TextBox 11">
            <a:extLst>
              <a:ext uri="{FF2B5EF4-FFF2-40B4-BE49-F238E27FC236}">
                <a16:creationId xmlns:a16="http://schemas.microsoft.com/office/drawing/2014/main" id="{D039B639-84C8-469E-BAFB-1E57FB29A776}"/>
              </a:ext>
            </a:extLst>
          </p:cNvPr>
          <p:cNvSpPr txBox="1"/>
          <p:nvPr/>
        </p:nvSpPr>
        <p:spPr>
          <a:xfrm>
            <a:off x="6989468" y="2691258"/>
            <a:ext cx="3674673" cy="646331"/>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b="1" dirty="0">
                <a:ea typeface="+mn-lt"/>
                <a:cs typeface="+mn-lt"/>
              </a:rPr>
              <a:t>Inscription :</a:t>
            </a:r>
            <a:r>
              <a:rPr lang="en-GB" dirty="0">
                <a:ea typeface="+mn-lt"/>
                <a:cs typeface="+mn-lt"/>
              </a:rPr>
              <a:t> </a:t>
            </a:r>
            <a:r>
              <a:rPr lang="en-GB" dirty="0" err="1">
                <a:ea typeface="+mn-lt"/>
                <a:cs typeface="+mn-lt"/>
              </a:rPr>
              <a:t>Avoir</a:t>
            </a:r>
            <a:r>
              <a:rPr lang="en-GB" dirty="0">
                <a:ea typeface="+mn-lt"/>
                <a:cs typeface="+mn-lt"/>
              </a:rPr>
              <a:t> </a:t>
            </a:r>
            <a:r>
              <a:rPr lang="en-GB" dirty="0" err="1">
                <a:ea typeface="+mn-lt"/>
                <a:cs typeface="+mn-lt"/>
              </a:rPr>
              <a:t>une</a:t>
            </a:r>
            <a:r>
              <a:rPr lang="en-GB" dirty="0">
                <a:ea typeface="+mn-lt"/>
                <a:cs typeface="+mn-lt"/>
              </a:rPr>
              <a:t> table avec les </a:t>
            </a:r>
            <a:r>
              <a:rPr lang="en-GB" dirty="0" err="1">
                <a:ea typeface="+mn-lt"/>
                <a:cs typeface="+mn-lt"/>
              </a:rPr>
              <a:t>cartes</a:t>
            </a:r>
            <a:r>
              <a:rPr lang="en-GB" dirty="0">
                <a:ea typeface="+mn-lt"/>
                <a:cs typeface="+mn-lt"/>
              </a:rPr>
              <a:t> VOC </a:t>
            </a:r>
            <a:r>
              <a:rPr lang="en-GB" dirty="0" err="1">
                <a:ea typeface="+mn-lt"/>
                <a:cs typeface="+mn-lt"/>
              </a:rPr>
              <a:t>empilées</a:t>
            </a:r>
            <a:r>
              <a:rPr lang="en-GB" dirty="0">
                <a:ea typeface="+mn-lt"/>
                <a:cs typeface="+mn-lt"/>
              </a:rPr>
              <a:t> </a:t>
            </a:r>
            <a:endParaRPr lang="en-GB">
              <a:cs typeface="Calibri"/>
            </a:endParaRPr>
          </a:p>
        </p:txBody>
      </p:sp>
      <p:sp>
        <p:nvSpPr>
          <p:cNvPr id="13" name="TextBox 12">
            <a:extLst>
              <a:ext uri="{FF2B5EF4-FFF2-40B4-BE49-F238E27FC236}">
                <a16:creationId xmlns:a16="http://schemas.microsoft.com/office/drawing/2014/main" id="{0048E920-AEBC-03C3-99CA-FABE30E0412E}"/>
              </a:ext>
            </a:extLst>
          </p:cNvPr>
          <p:cNvSpPr txBox="1"/>
          <p:nvPr/>
        </p:nvSpPr>
        <p:spPr>
          <a:xfrm>
            <a:off x="7019059" y="3792379"/>
            <a:ext cx="3872361" cy="923330"/>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b="1" dirty="0">
                <a:ea typeface="+mn-lt"/>
                <a:cs typeface="+mn-lt"/>
              </a:rPr>
              <a:t>Table pour la vaccination et des </a:t>
            </a:r>
            <a:r>
              <a:rPr lang="en-GB" b="1" dirty="0" err="1">
                <a:ea typeface="+mn-lt"/>
                <a:cs typeface="+mn-lt"/>
              </a:rPr>
              <a:t>effets</a:t>
            </a:r>
            <a:r>
              <a:rPr lang="en-GB" b="1" dirty="0">
                <a:ea typeface="+mn-lt"/>
                <a:cs typeface="+mn-lt"/>
              </a:rPr>
              <a:t> </a:t>
            </a:r>
            <a:r>
              <a:rPr lang="en-GB" b="1" dirty="0" err="1">
                <a:ea typeface="+mn-lt"/>
                <a:cs typeface="+mn-lt"/>
              </a:rPr>
              <a:t>indésirables</a:t>
            </a:r>
            <a:r>
              <a:rPr lang="en-GB" b="1" dirty="0">
                <a:ea typeface="+mn-lt"/>
                <a:cs typeface="+mn-lt"/>
              </a:rPr>
              <a:t> </a:t>
            </a:r>
            <a:r>
              <a:rPr lang="en-GB" b="1" dirty="0" err="1">
                <a:ea typeface="+mn-lt"/>
                <a:cs typeface="+mn-lt"/>
              </a:rPr>
              <a:t>pouvant</a:t>
            </a:r>
            <a:r>
              <a:rPr lang="en-GB" b="1" dirty="0">
                <a:ea typeface="+mn-lt"/>
                <a:cs typeface="+mn-lt"/>
              </a:rPr>
              <a:t> </a:t>
            </a:r>
            <a:r>
              <a:rPr lang="en-GB" b="1" dirty="0" err="1">
                <a:ea typeface="+mn-lt"/>
                <a:cs typeface="+mn-lt"/>
              </a:rPr>
              <a:t>survenir</a:t>
            </a:r>
            <a:r>
              <a:rPr lang="en-GB" b="1" dirty="0">
                <a:ea typeface="+mn-lt"/>
                <a:cs typeface="+mn-lt"/>
              </a:rPr>
              <a:t> </a:t>
            </a:r>
            <a:r>
              <a:rPr lang="en-GB" b="1" dirty="0" err="1">
                <a:ea typeface="+mn-lt"/>
                <a:cs typeface="+mn-lt"/>
              </a:rPr>
              <a:t>juste</a:t>
            </a:r>
            <a:r>
              <a:rPr lang="en-GB" b="1" dirty="0">
                <a:ea typeface="+mn-lt"/>
                <a:cs typeface="+mn-lt"/>
              </a:rPr>
              <a:t> après la vaccination</a:t>
            </a:r>
            <a:endParaRPr lang="en-US" b="1">
              <a:cs typeface="Calibri"/>
            </a:endParaRPr>
          </a:p>
        </p:txBody>
      </p:sp>
      <p:sp>
        <p:nvSpPr>
          <p:cNvPr id="14" name="TextBox 13">
            <a:extLst>
              <a:ext uri="{FF2B5EF4-FFF2-40B4-BE49-F238E27FC236}">
                <a16:creationId xmlns:a16="http://schemas.microsoft.com/office/drawing/2014/main" id="{23461280-CE78-04DB-9536-E57879E86E04}"/>
              </a:ext>
            </a:extLst>
          </p:cNvPr>
          <p:cNvSpPr txBox="1"/>
          <p:nvPr/>
        </p:nvSpPr>
        <p:spPr>
          <a:xfrm>
            <a:off x="7054902" y="5085807"/>
            <a:ext cx="4997390" cy="1200329"/>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b="1" dirty="0" err="1">
                <a:ea typeface="+mn-lt"/>
                <a:cs typeface="+mn-lt"/>
              </a:rPr>
              <a:t>Pointage</a:t>
            </a:r>
            <a:r>
              <a:rPr lang="en-GB" b="1" dirty="0">
                <a:ea typeface="+mn-lt"/>
                <a:cs typeface="+mn-lt"/>
              </a:rPr>
              <a:t> et </a:t>
            </a:r>
            <a:r>
              <a:rPr lang="en-GB" b="1" dirty="0" err="1">
                <a:ea typeface="+mn-lt"/>
                <a:cs typeface="+mn-lt"/>
              </a:rPr>
              <a:t>éducation</a:t>
            </a:r>
            <a:r>
              <a:rPr lang="en-GB" b="1" dirty="0">
                <a:ea typeface="+mn-lt"/>
                <a:cs typeface="+mn-lt"/>
              </a:rPr>
              <a:t> à la </a:t>
            </a:r>
            <a:r>
              <a:rPr lang="en-GB" b="1" dirty="0" err="1">
                <a:ea typeface="+mn-lt"/>
                <a:cs typeface="+mn-lt"/>
              </a:rPr>
              <a:t>santé</a:t>
            </a:r>
            <a:r>
              <a:rPr lang="en-GB" dirty="0">
                <a:ea typeface="+mn-lt"/>
                <a:cs typeface="+mn-lt"/>
              </a:rPr>
              <a:t> : </a:t>
            </a:r>
            <a:r>
              <a:rPr lang="en-GB" dirty="0" err="1">
                <a:ea typeface="+mn-lt"/>
                <a:cs typeface="+mn-lt"/>
              </a:rPr>
              <a:t>ayez</a:t>
            </a:r>
            <a:r>
              <a:rPr lang="en-GB" dirty="0">
                <a:ea typeface="+mn-lt"/>
                <a:cs typeface="+mn-lt"/>
              </a:rPr>
              <a:t> </a:t>
            </a:r>
            <a:r>
              <a:rPr lang="en-GB" dirty="0" err="1">
                <a:ea typeface="+mn-lt"/>
                <a:cs typeface="+mn-lt"/>
              </a:rPr>
              <a:t>une</a:t>
            </a:r>
            <a:r>
              <a:rPr lang="en-GB" dirty="0">
                <a:ea typeface="+mn-lt"/>
                <a:cs typeface="+mn-lt"/>
              </a:rPr>
              <a:t> table pour le </a:t>
            </a:r>
            <a:r>
              <a:rPr lang="en-GB" dirty="0" err="1">
                <a:ea typeface="+mn-lt"/>
                <a:cs typeface="+mn-lt"/>
              </a:rPr>
              <a:t>pointeur</a:t>
            </a:r>
            <a:r>
              <a:rPr lang="en-GB" dirty="0">
                <a:ea typeface="+mn-lt"/>
                <a:cs typeface="+mn-lt"/>
              </a:rPr>
              <a:t>, </a:t>
            </a:r>
            <a:r>
              <a:rPr lang="en-GB" dirty="0" err="1">
                <a:ea typeface="+mn-lt"/>
                <a:cs typeface="+mn-lt"/>
              </a:rPr>
              <a:t>mais</a:t>
            </a:r>
            <a:r>
              <a:rPr lang="en-GB" dirty="0">
                <a:ea typeface="+mn-lt"/>
                <a:cs typeface="+mn-lt"/>
              </a:rPr>
              <a:t> le personnel de communication des </a:t>
            </a:r>
            <a:r>
              <a:rPr lang="en-GB" dirty="0" err="1">
                <a:ea typeface="+mn-lt"/>
                <a:cs typeface="+mn-lt"/>
              </a:rPr>
              <a:t>risques</a:t>
            </a:r>
            <a:r>
              <a:rPr lang="en-GB" dirty="0">
                <a:ea typeface="+mn-lt"/>
                <a:cs typeface="+mn-lt"/>
              </a:rPr>
              <a:t> </a:t>
            </a:r>
            <a:r>
              <a:rPr lang="en-GB" dirty="0" err="1">
                <a:ea typeface="+mn-lt"/>
                <a:cs typeface="+mn-lt"/>
              </a:rPr>
              <a:t>ou</a:t>
            </a:r>
            <a:r>
              <a:rPr lang="en-GB" dirty="0">
                <a:ea typeface="+mn-lt"/>
                <a:cs typeface="+mn-lt"/>
              </a:rPr>
              <a:t> de mobilisation </a:t>
            </a:r>
            <a:r>
              <a:rPr lang="en-GB" dirty="0" err="1">
                <a:ea typeface="+mn-lt"/>
                <a:cs typeface="+mn-lt"/>
              </a:rPr>
              <a:t>sociale</a:t>
            </a:r>
            <a:r>
              <a:rPr lang="en-GB" dirty="0">
                <a:ea typeface="+mn-lt"/>
                <a:cs typeface="+mn-lt"/>
              </a:rPr>
              <a:t> </a:t>
            </a:r>
            <a:r>
              <a:rPr lang="en-GB" dirty="0" err="1">
                <a:ea typeface="+mn-lt"/>
                <a:cs typeface="+mn-lt"/>
              </a:rPr>
              <a:t>peut</a:t>
            </a:r>
            <a:r>
              <a:rPr lang="en-GB" dirty="0">
                <a:ea typeface="+mn-lt"/>
                <a:cs typeface="+mn-lt"/>
              </a:rPr>
              <a:t> se </a:t>
            </a:r>
            <a:r>
              <a:rPr lang="en-GB" dirty="0" err="1">
                <a:ea typeface="+mn-lt"/>
                <a:cs typeface="+mn-lt"/>
              </a:rPr>
              <a:t>tenir</a:t>
            </a:r>
            <a:r>
              <a:rPr lang="en-GB" dirty="0">
                <a:ea typeface="+mn-lt"/>
                <a:cs typeface="+mn-lt"/>
              </a:rPr>
              <a:t> prêt et </a:t>
            </a:r>
            <a:r>
              <a:rPr lang="en-GB" dirty="0" err="1">
                <a:ea typeface="+mn-lt"/>
                <a:cs typeface="+mn-lt"/>
              </a:rPr>
              <a:t>offrir</a:t>
            </a:r>
            <a:r>
              <a:rPr lang="en-GB" dirty="0">
                <a:ea typeface="+mn-lt"/>
                <a:cs typeface="+mn-lt"/>
              </a:rPr>
              <a:t> </a:t>
            </a:r>
            <a:r>
              <a:rPr lang="en-GB" dirty="0" err="1">
                <a:ea typeface="+mn-lt"/>
                <a:cs typeface="+mn-lt"/>
              </a:rPr>
              <a:t>une</a:t>
            </a:r>
            <a:r>
              <a:rPr lang="en-GB" dirty="0">
                <a:ea typeface="+mn-lt"/>
                <a:cs typeface="+mn-lt"/>
              </a:rPr>
              <a:t> </a:t>
            </a:r>
            <a:r>
              <a:rPr lang="en-GB" dirty="0" err="1">
                <a:ea typeface="+mn-lt"/>
                <a:cs typeface="+mn-lt"/>
              </a:rPr>
              <a:t>éducation</a:t>
            </a:r>
            <a:endParaRPr lang="en-US" dirty="0" err="1"/>
          </a:p>
        </p:txBody>
      </p:sp>
    </p:spTree>
    <p:extLst>
      <p:ext uri="{BB962C8B-B14F-4D97-AF65-F5344CB8AC3E}">
        <p14:creationId xmlns:p14="http://schemas.microsoft.com/office/powerpoint/2010/main" val="17115348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3335401-ADD3-C84B-A37E-95C233C0423D}"/>
              </a:ext>
            </a:extLst>
          </p:cNvPr>
          <p:cNvSpPr/>
          <p:nvPr/>
        </p:nvSpPr>
        <p:spPr>
          <a:xfrm>
            <a:off x="0" y="1"/>
            <a:ext cx="1983246" cy="11483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Pendant </a:t>
            </a:r>
          </a:p>
          <a:p>
            <a:pPr algn="ctr"/>
            <a:r>
              <a:rPr lang="en-GB" dirty="0"/>
              <a:t>la </a:t>
            </a:r>
            <a:r>
              <a:rPr lang="en-GB" dirty="0" err="1"/>
              <a:t>campagne</a:t>
            </a:r>
            <a:endParaRPr lang="en-FR" dirty="0"/>
          </a:p>
        </p:txBody>
      </p:sp>
      <p:sp>
        <p:nvSpPr>
          <p:cNvPr id="7" name="Title 1">
            <a:extLst>
              <a:ext uri="{FF2B5EF4-FFF2-40B4-BE49-F238E27FC236}">
                <a16:creationId xmlns:a16="http://schemas.microsoft.com/office/drawing/2014/main" id="{48F828DD-719B-A145-804B-A57269A18A75}"/>
              </a:ext>
            </a:extLst>
          </p:cNvPr>
          <p:cNvSpPr>
            <a:spLocks noGrp="1"/>
          </p:cNvSpPr>
          <p:nvPr>
            <p:ph type="title"/>
          </p:nvPr>
        </p:nvSpPr>
        <p:spPr>
          <a:xfrm>
            <a:off x="2350743" y="131530"/>
            <a:ext cx="9575156" cy="1325563"/>
          </a:xfrm>
        </p:spPr>
        <p:txBody>
          <a:bodyPr>
            <a:normAutofit/>
          </a:bodyPr>
          <a:lstStyle/>
          <a:p>
            <a:r>
              <a:rPr lang="en-US" b="1" dirty="0">
                <a:solidFill>
                  <a:srgbClr val="FF0000"/>
                </a:solidFill>
              </a:rPr>
              <a:t>Poste de vaccination – Flux des patients</a:t>
            </a:r>
          </a:p>
        </p:txBody>
      </p:sp>
      <p:sp>
        <p:nvSpPr>
          <p:cNvPr id="5" name="TextBox 4">
            <a:extLst>
              <a:ext uri="{FF2B5EF4-FFF2-40B4-BE49-F238E27FC236}">
                <a16:creationId xmlns:a16="http://schemas.microsoft.com/office/drawing/2014/main" id="{97F6F19F-F3CF-D349-9E30-381D2FAABEF2}"/>
              </a:ext>
            </a:extLst>
          </p:cNvPr>
          <p:cNvSpPr txBox="1"/>
          <p:nvPr/>
        </p:nvSpPr>
        <p:spPr>
          <a:xfrm>
            <a:off x="200286" y="1457093"/>
            <a:ext cx="11791428" cy="4031873"/>
          </a:xfrm>
          <a:prstGeom prst="rect">
            <a:avLst/>
          </a:prstGeom>
          <a:noFill/>
        </p:spPr>
        <p:txBody>
          <a:bodyPr wrap="square" lIns="91440" tIns="45720" rIns="91440" bIns="45720" rtlCol="0" anchor="t">
            <a:spAutoFit/>
          </a:bodyPr>
          <a:lstStyle/>
          <a:p>
            <a:r>
              <a:rPr lang="en-US" sz="1600" dirty="0"/>
              <a:t>1- </a:t>
            </a:r>
            <a:r>
              <a:rPr lang="en-US" sz="1600" b="1" dirty="0"/>
              <a:t>Zone </a:t>
            </a:r>
            <a:r>
              <a:rPr lang="en-US" sz="1600" b="1" dirty="0" err="1"/>
              <a:t>d'attente</a:t>
            </a:r>
            <a:r>
              <a:rPr lang="en-US" sz="1600" b="1" dirty="0"/>
              <a:t> </a:t>
            </a:r>
            <a:r>
              <a:rPr lang="en-US" sz="1600" dirty="0"/>
              <a:t>—la file </a:t>
            </a:r>
            <a:r>
              <a:rPr lang="en-US" sz="1600" dirty="0" err="1"/>
              <a:t>d'attente</a:t>
            </a:r>
            <a:r>
              <a:rPr lang="en-US" sz="1600" dirty="0"/>
              <a:t> </a:t>
            </a:r>
            <a:r>
              <a:rPr lang="en-US" sz="1600" dirty="0" err="1"/>
              <a:t>est</a:t>
            </a:r>
            <a:r>
              <a:rPr lang="en-US" sz="1600" dirty="0"/>
              <a:t> </a:t>
            </a:r>
            <a:r>
              <a:rPr lang="en-US" sz="1600" dirty="0" err="1"/>
              <a:t>organisée</a:t>
            </a:r>
            <a:r>
              <a:rPr lang="en-US" sz="1600" dirty="0"/>
              <a:t> avec </a:t>
            </a:r>
            <a:r>
              <a:rPr lang="en-US" sz="1600" dirty="0" err="1"/>
              <a:t>une</a:t>
            </a:r>
            <a:r>
              <a:rPr lang="en-US" sz="1600" dirty="0"/>
              <a:t> </a:t>
            </a:r>
            <a:r>
              <a:rPr lang="en-US" sz="1600" dirty="0" err="1"/>
              <a:t>signalisation</a:t>
            </a:r>
            <a:r>
              <a:rPr lang="en-US" sz="1600" dirty="0"/>
              <a:t> au sol et un </a:t>
            </a:r>
            <a:r>
              <a:rPr lang="en-US" sz="1600" dirty="0" err="1"/>
              <a:t>contrôleur</a:t>
            </a:r>
            <a:r>
              <a:rPr lang="en-US" sz="1600" dirty="0"/>
              <a:t> de </a:t>
            </a:r>
            <a:r>
              <a:rPr lang="en-US" sz="1600" dirty="0" err="1"/>
              <a:t>foule</a:t>
            </a:r>
            <a:r>
              <a:rPr lang="en-US" sz="1600" dirty="0"/>
              <a:t> </a:t>
            </a:r>
            <a:r>
              <a:rPr lang="en-US" sz="1600" dirty="0">
                <a:ea typeface="+mn-lt"/>
                <a:cs typeface="+mn-lt"/>
              </a:rPr>
              <a:t>qui </a:t>
            </a:r>
            <a:r>
              <a:rPr lang="en-US" sz="1600" dirty="0" err="1">
                <a:ea typeface="+mn-lt"/>
                <a:cs typeface="+mn-lt"/>
              </a:rPr>
              <a:t>donne</a:t>
            </a:r>
            <a:r>
              <a:rPr lang="en-US" sz="1600" dirty="0">
                <a:ea typeface="+mn-lt"/>
                <a:cs typeface="+mn-lt"/>
              </a:rPr>
              <a:t> des </a:t>
            </a:r>
            <a:r>
              <a:rPr lang="en-US" sz="1600" dirty="0" err="1">
                <a:ea typeface="+mn-lt"/>
                <a:cs typeface="+mn-lt"/>
              </a:rPr>
              <a:t>informations</a:t>
            </a:r>
            <a:r>
              <a:rPr lang="en-US" sz="1600" dirty="0">
                <a:ea typeface="+mn-lt"/>
                <a:cs typeface="+mn-lt"/>
              </a:rPr>
              <a:t> et des explications sur le </a:t>
            </a:r>
            <a:r>
              <a:rPr lang="en-US" sz="1600" dirty="0" err="1">
                <a:ea typeface="+mn-lt"/>
                <a:cs typeface="+mn-lt"/>
              </a:rPr>
              <a:t>processus</a:t>
            </a:r>
            <a:endParaRPr lang="en-US" sz="1600" dirty="0" err="1">
              <a:cs typeface="Calibri"/>
            </a:endParaRPr>
          </a:p>
          <a:p>
            <a:endParaRPr lang="en-US" sz="1600" dirty="0"/>
          </a:p>
          <a:p>
            <a:r>
              <a:rPr lang="en-US" sz="1600" dirty="0"/>
              <a:t>2- </a:t>
            </a:r>
            <a:r>
              <a:rPr lang="en-US" sz="1600" b="1" dirty="0" err="1"/>
              <a:t>Enregistrement</a:t>
            </a:r>
            <a:r>
              <a:rPr lang="en-US" sz="1600" dirty="0"/>
              <a:t> —le patient </a:t>
            </a:r>
            <a:r>
              <a:rPr lang="en-US" sz="1600" dirty="0" err="1"/>
              <a:t>reçoit</a:t>
            </a:r>
            <a:r>
              <a:rPr lang="en-US" sz="1600" dirty="0"/>
              <a:t> un carnet de vaccination et on </a:t>
            </a:r>
            <a:r>
              <a:rPr lang="en-US" sz="1600" dirty="0" err="1"/>
              <a:t>lui</a:t>
            </a:r>
            <a:r>
              <a:rPr lang="en-US" sz="1600" dirty="0"/>
              <a:t> </a:t>
            </a:r>
            <a:r>
              <a:rPr lang="en-US" sz="1600" dirty="0" err="1"/>
              <a:t>explique</a:t>
            </a:r>
            <a:r>
              <a:rPr lang="en-US" sz="1600" dirty="0"/>
              <a:t> de le conserver pour le </a:t>
            </a:r>
            <a:r>
              <a:rPr lang="en-US" sz="1600" dirty="0" err="1"/>
              <a:t>deuxième</a:t>
            </a:r>
            <a:r>
              <a:rPr lang="en-US" sz="1600" dirty="0"/>
              <a:t> tour dans 2 à 4 </a:t>
            </a:r>
            <a:r>
              <a:rPr lang="en-US" sz="1600" dirty="0" err="1"/>
              <a:t>semaines</a:t>
            </a:r>
            <a:r>
              <a:rPr lang="en-US" sz="1600" dirty="0"/>
              <a:t>.</a:t>
            </a:r>
            <a:endParaRPr lang="en-US" sz="1600">
              <a:cs typeface="Calibri"/>
            </a:endParaRPr>
          </a:p>
          <a:p>
            <a:endParaRPr lang="en-US" sz="1600" dirty="0"/>
          </a:p>
          <a:p>
            <a:r>
              <a:rPr lang="en-US" sz="1600" dirty="0"/>
              <a:t>3- </a:t>
            </a:r>
            <a:r>
              <a:rPr lang="en-US" sz="1600" b="1" dirty="0"/>
              <a:t>Vaccination</a:t>
            </a:r>
            <a:r>
              <a:rPr lang="en-US" sz="1600" dirty="0"/>
              <a:t> —le patient </a:t>
            </a:r>
            <a:r>
              <a:rPr lang="en-US" sz="1600" dirty="0" err="1"/>
              <a:t>reçoit</a:t>
            </a:r>
            <a:r>
              <a:rPr lang="en-US" sz="1600" dirty="0"/>
              <a:t> un flacon </a:t>
            </a:r>
            <a:r>
              <a:rPr lang="en-US" sz="1600" dirty="0" err="1"/>
              <a:t>ouvert</a:t>
            </a:r>
            <a:r>
              <a:rPr lang="en-US" sz="1600" dirty="0"/>
              <a:t> et on </a:t>
            </a:r>
            <a:r>
              <a:rPr lang="en-US" sz="1600" dirty="0" err="1"/>
              <a:t>lui</a:t>
            </a:r>
            <a:r>
              <a:rPr lang="en-US" sz="1600" dirty="0"/>
              <a:t> </a:t>
            </a:r>
            <a:r>
              <a:rPr lang="en-US" sz="1600" dirty="0" err="1"/>
              <a:t>demande</a:t>
            </a:r>
            <a:r>
              <a:rPr lang="en-US" sz="1600" dirty="0"/>
              <a:t> de le </a:t>
            </a:r>
            <a:r>
              <a:rPr lang="en-US" sz="1600" dirty="0" err="1"/>
              <a:t>boire</a:t>
            </a:r>
            <a:r>
              <a:rPr lang="en-US" sz="1600" dirty="0"/>
              <a:t> sous la supervision du </a:t>
            </a:r>
            <a:r>
              <a:rPr lang="en-US" sz="1600" dirty="0" err="1"/>
              <a:t>vaccinateur</a:t>
            </a:r>
            <a:r>
              <a:rPr lang="en-US" sz="1600" dirty="0"/>
              <a:t> (auto-administration). Le </a:t>
            </a:r>
            <a:r>
              <a:rPr lang="en-US" sz="1600" dirty="0" err="1"/>
              <a:t>vaccinateur</a:t>
            </a:r>
            <a:r>
              <a:rPr lang="en-US" sz="1600" dirty="0"/>
              <a:t> se lave les mains avec </a:t>
            </a:r>
            <a:r>
              <a:rPr lang="en-US" sz="1600" dirty="0" err="1"/>
              <a:t>une</a:t>
            </a:r>
            <a:r>
              <a:rPr lang="en-US" sz="1600" dirty="0"/>
              <a:t> solution hydro-</a:t>
            </a:r>
            <a:r>
              <a:rPr lang="en-US" sz="1600" dirty="0" err="1"/>
              <a:t>alcoolique</a:t>
            </a:r>
            <a:r>
              <a:rPr lang="en-US" sz="1600" dirty="0"/>
              <a:t> entre </a:t>
            </a:r>
            <a:r>
              <a:rPr lang="en-US" sz="1600" dirty="0" err="1"/>
              <a:t>chaque</a:t>
            </a:r>
            <a:r>
              <a:rPr lang="en-US" sz="1600" dirty="0"/>
              <a:t> patient.</a:t>
            </a:r>
          </a:p>
          <a:p>
            <a:endParaRPr lang="en-US" sz="1600" dirty="0"/>
          </a:p>
          <a:p>
            <a:r>
              <a:rPr lang="en-US" sz="1600" dirty="0"/>
              <a:t>4- </a:t>
            </a:r>
            <a:r>
              <a:rPr lang="en-US" sz="1600" b="1" dirty="0"/>
              <a:t>Messages de </a:t>
            </a:r>
            <a:r>
              <a:rPr lang="en-US" sz="1600" b="1" dirty="0" err="1"/>
              <a:t>santé</a:t>
            </a:r>
            <a:r>
              <a:rPr lang="en-US" sz="1600" b="1" dirty="0"/>
              <a:t> et lavage des mains </a:t>
            </a:r>
            <a:r>
              <a:rPr lang="en-US" sz="1600" b="1" dirty="0" err="1"/>
              <a:t>avant</a:t>
            </a:r>
            <a:r>
              <a:rPr lang="en-US" sz="1600" b="1" dirty="0"/>
              <a:t> la sortie</a:t>
            </a:r>
            <a:r>
              <a:rPr lang="en-US" sz="1600" dirty="0"/>
              <a:t>. Les messages </a:t>
            </a:r>
            <a:r>
              <a:rPr lang="en-US" sz="1600" dirty="0" err="1"/>
              <a:t>clés</a:t>
            </a:r>
            <a:r>
              <a:rPr lang="en-US" sz="1600" dirty="0"/>
              <a:t> </a:t>
            </a:r>
            <a:r>
              <a:rPr lang="en-US" sz="1600" dirty="0" err="1"/>
              <a:t>incluent</a:t>
            </a:r>
            <a:r>
              <a:rPr lang="en-US" sz="1600" dirty="0"/>
              <a:t> :</a:t>
            </a:r>
          </a:p>
          <a:p>
            <a:pPr marL="285750" indent="-285750">
              <a:buFont typeface="Wingdings" charset="2"/>
              <a:buChar char="§"/>
            </a:pPr>
            <a:r>
              <a:rPr lang="en-US" sz="1600" b="1" dirty="0"/>
              <a:t>Message 1</a:t>
            </a:r>
            <a:r>
              <a:rPr lang="en-US" sz="1600" dirty="0"/>
              <a:t> = </a:t>
            </a:r>
            <a:r>
              <a:rPr lang="en-US" sz="1600" dirty="0">
                <a:solidFill>
                  <a:srgbClr val="FF0000"/>
                </a:solidFill>
              </a:rPr>
              <a:t>Les </a:t>
            </a:r>
            <a:r>
              <a:rPr lang="en-US" sz="1600" dirty="0" err="1">
                <a:solidFill>
                  <a:srgbClr val="FF0000"/>
                </a:solidFill>
              </a:rPr>
              <a:t>vaccins</a:t>
            </a:r>
            <a:r>
              <a:rPr lang="en-US" sz="1600" dirty="0">
                <a:solidFill>
                  <a:srgbClr val="FF0000"/>
                </a:solidFill>
              </a:rPr>
              <a:t> </a:t>
            </a:r>
            <a:r>
              <a:rPr lang="en-US" sz="1600" dirty="0" err="1">
                <a:solidFill>
                  <a:srgbClr val="FF0000"/>
                </a:solidFill>
              </a:rPr>
              <a:t>sont</a:t>
            </a:r>
            <a:r>
              <a:rPr lang="en-US" sz="1600" dirty="0">
                <a:solidFill>
                  <a:srgbClr val="FF0000"/>
                </a:solidFill>
              </a:rPr>
              <a:t> </a:t>
            </a:r>
            <a:r>
              <a:rPr lang="en-US" sz="1600" dirty="0" err="1">
                <a:solidFill>
                  <a:srgbClr val="FF0000"/>
                </a:solidFill>
              </a:rPr>
              <a:t>efficaces</a:t>
            </a:r>
            <a:r>
              <a:rPr lang="en-US" sz="1600" dirty="0">
                <a:solidFill>
                  <a:srgbClr val="FF0000"/>
                </a:solidFill>
              </a:rPr>
              <a:t> CONTRE le </a:t>
            </a:r>
            <a:r>
              <a:rPr lang="en-US" sz="1600" dirty="0" err="1">
                <a:solidFill>
                  <a:srgbClr val="FF0000"/>
                </a:solidFill>
              </a:rPr>
              <a:t>choléra</a:t>
            </a:r>
            <a:r>
              <a:rPr lang="en-US" sz="1600" dirty="0"/>
              <a:t>, </a:t>
            </a:r>
            <a:r>
              <a:rPr lang="en-US" sz="1600" dirty="0" err="1"/>
              <a:t>mais</a:t>
            </a:r>
            <a:r>
              <a:rPr lang="en-US" sz="1600" dirty="0"/>
              <a:t> ne </a:t>
            </a:r>
            <a:r>
              <a:rPr lang="en-US" sz="1600" dirty="0" err="1"/>
              <a:t>vous</a:t>
            </a:r>
            <a:r>
              <a:rPr lang="en-US" sz="1600" dirty="0"/>
              <a:t> </a:t>
            </a:r>
            <a:r>
              <a:rPr lang="en-US" sz="1600" dirty="0" err="1"/>
              <a:t>protègent</a:t>
            </a:r>
            <a:r>
              <a:rPr lang="en-US" sz="1600" dirty="0"/>
              <a:t> pas </a:t>
            </a:r>
            <a:r>
              <a:rPr lang="en-US" sz="1600" dirty="0" err="1"/>
              <a:t>contre</a:t>
            </a:r>
            <a:r>
              <a:rPr lang="en-US" sz="1600" dirty="0"/>
              <a:t> les </a:t>
            </a:r>
            <a:r>
              <a:rPr lang="en-US" sz="1600" dirty="0" err="1"/>
              <a:t>autres</a:t>
            </a:r>
            <a:r>
              <a:rPr lang="en-US" sz="1600" dirty="0"/>
              <a:t> maladies </a:t>
            </a:r>
            <a:r>
              <a:rPr lang="en-US" sz="1600" dirty="0" err="1"/>
              <a:t>diarrhéiques</a:t>
            </a:r>
            <a:r>
              <a:rPr lang="en-US" sz="1600" dirty="0"/>
              <a:t>                    - </a:t>
            </a:r>
            <a:r>
              <a:rPr lang="en-US" sz="1600" dirty="0" err="1"/>
              <a:t>continuez</a:t>
            </a:r>
            <a:r>
              <a:rPr lang="en-US" sz="1600" dirty="0"/>
              <a:t> à </a:t>
            </a:r>
            <a:r>
              <a:rPr lang="en-US" sz="1600" dirty="0" err="1"/>
              <a:t>suivre</a:t>
            </a:r>
            <a:r>
              <a:rPr lang="en-US" sz="1600" dirty="0"/>
              <a:t> les </a:t>
            </a:r>
            <a:r>
              <a:rPr lang="en-US" sz="1600" dirty="0" err="1"/>
              <a:t>précautions</a:t>
            </a:r>
            <a:r>
              <a:rPr lang="en-US" sz="1600" dirty="0"/>
              <a:t> WASH standard (</a:t>
            </a:r>
            <a:r>
              <a:rPr lang="en-US" sz="1600" dirty="0" err="1"/>
              <a:t>eau</a:t>
            </a:r>
            <a:r>
              <a:rPr lang="en-US" sz="1600" dirty="0"/>
              <a:t> potable, lavage des mains aux moments </a:t>
            </a:r>
            <a:r>
              <a:rPr lang="en-US" sz="1600" dirty="0" err="1"/>
              <a:t>clés</a:t>
            </a:r>
            <a:r>
              <a:rPr lang="en-US" sz="1600" dirty="0"/>
              <a:t>, </a:t>
            </a:r>
            <a:r>
              <a:rPr lang="en-US" sz="1600" dirty="0" err="1"/>
              <a:t>préparation</a:t>
            </a:r>
            <a:r>
              <a:rPr lang="en-US" sz="1600" dirty="0"/>
              <a:t> et manipulation </a:t>
            </a:r>
            <a:r>
              <a:rPr lang="en-US" sz="1600" dirty="0" err="1"/>
              <a:t>sûres</a:t>
            </a:r>
            <a:r>
              <a:rPr lang="en-US" sz="1600" dirty="0"/>
              <a:t> des aliments, </a:t>
            </a:r>
            <a:r>
              <a:rPr lang="en-US" sz="1600" dirty="0" err="1"/>
              <a:t>utilisation</a:t>
            </a:r>
            <a:r>
              <a:rPr lang="en-US" sz="1600" dirty="0"/>
              <a:t> des latrines).</a:t>
            </a:r>
          </a:p>
          <a:p>
            <a:pPr marL="285750" indent="-285750">
              <a:buFont typeface="Wingdings" charset="2"/>
              <a:buChar char="§"/>
            </a:pPr>
            <a:r>
              <a:rPr lang="en-US" sz="1600" b="1" dirty="0"/>
              <a:t>Message 2 </a:t>
            </a:r>
            <a:r>
              <a:rPr lang="en-US" sz="1600" dirty="0"/>
              <a:t>= </a:t>
            </a:r>
            <a:r>
              <a:rPr lang="en-US" sz="1600" dirty="0">
                <a:solidFill>
                  <a:srgbClr val="FF0000"/>
                </a:solidFill>
              </a:rPr>
              <a:t>Les </a:t>
            </a:r>
            <a:r>
              <a:rPr lang="en-US" sz="1600" dirty="0" err="1">
                <a:solidFill>
                  <a:srgbClr val="FF0000"/>
                </a:solidFill>
              </a:rPr>
              <a:t>vaccins</a:t>
            </a:r>
            <a:r>
              <a:rPr lang="en-US" sz="1600" dirty="0">
                <a:solidFill>
                  <a:srgbClr val="FF0000"/>
                </a:solidFill>
              </a:rPr>
              <a:t> </a:t>
            </a:r>
            <a:r>
              <a:rPr lang="en-US" sz="1600" dirty="0" err="1">
                <a:solidFill>
                  <a:srgbClr val="FF0000"/>
                </a:solidFill>
              </a:rPr>
              <a:t>sont</a:t>
            </a:r>
            <a:r>
              <a:rPr lang="en-US" sz="1600" dirty="0">
                <a:solidFill>
                  <a:srgbClr val="FF0000"/>
                </a:solidFill>
              </a:rPr>
              <a:t> très </a:t>
            </a:r>
            <a:r>
              <a:rPr lang="en-US" sz="1600" dirty="0" err="1">
                <a:solidFill>
                  <a:srgbClr val="FF0000"/>
                </a:solidFill>
              </a:rPr>
              <a:t>sûrs</a:t>
            </a:r>
            <a:r>
              <a:rPr lang="en-US" sz="1600" dirty="0"/>
              <a:t>, </a:t>
            </a:r>
            <a:r>
              <a:rPr lang="en-US" sz="1600" dirty="0" err="1"/>
              <a:t>mais</a:t>
            </a:r>
            <a:r>
              <a:rPr lang="en-US" sz="1600" dirty="0"/>
              <a:t> nous </a:t>
            </a:r>
            <a:r>
              <a:rPr lang="en-US" sz="1600" dirty="0" err="1"/>
              <a:t>voulons</a:t>
            </a:r>
            <a:r>
              <a:rPr lang="en-US" sz="1600" dirty="0"/>
              <a:t> </a:t>
            </a:r>
            <a:r>
              <a:rPr lang="en-US" sz="1600" dirty="0" err="1"/>
              <a:t>suivre</a:t>
            </a:r>
            <a:r>
              <a:rPr lang="en-US" sz="1600" dirty="0"/>
              <a:t> tout </a:t>
            </a:r>
            <a:r>
              <a:rPr lang="en-US" sz="1600" dirty="0" err="1"/>
              <a:t>effet</a:t>
            </a:r>
            <a:r>
              <a:rPr lang="en-US" sz="1600" dirty="0"/>
              <a:t> </a:t>
            </a:r>
            <a:r>
              <a:rPr lang="en-US" sz="1600" dirty="0" err="1"/>
              <a:t>indésirable</a:t>
            </a:r>
            <a:r>
              <a:rPr lang="en-US" sz="1600" dirty="0"/>
              <a:t> - </a:t>
            </a:r>
            <a:r>
              <a:rPr lang="en-US" sz="1600" dirty="0" err="1"/>
              <a:t>veuillez</a:t>
            </a:r>
            <a:r>
              <a:rPr lang="en-US" sz="1600" dirty="0"/>
              <a:t> </a:t>
            </a:r>
            <a:r>
              <a:rPr lang="en-US" sz="1600" dirty="0" err="1"/>
              <a:t>donc</a:t>
            </a:r>
            <a:r>
              <a:rPr lang="en-US" sz="1600" dirty="0"/>
              <a:t> signaler aux </a:t>
            </a:r>
            <a:r>
              <a:rPr lang="en-US" sz="1600" dirty="0" err="1"/>
              <a:t>centres</a:t>
            </a:r>
            <a:r>
              <a:rPr lang="en-US" sz="1600" dirty="0"/>
              <a:t> de </a:t>
            </a:r>
            <a:r>
              <a:rPr lang="en-US" sz="1600" dirty="0" err="1"/>
              <a:t>santé</a:t>
            </a:r>
            <a:r>
              <a:rPr lang="en-US" sz="1600" dirty="0"/>
              <a:t> </a:t>
            </a:r>
            <a:r>
              <a:rPr lang="en-US" sz="1600" dirty="0" err="1"/>
              <a:t>si</a:t>
            </a:r>
            <a:r>
              <a:rPr lang="en-US" sz="1600" dirty="0"/>
              <a:t> des </a:t>
            </a:r>
            <a:r>
              <a:rPr lang="en-US" sz="1600" dirty="0" err="1"/>
              <a:t>vomissements</a:t>
            </a:r>
            <a:r>
              <a:rPr lang="en-US" sz="1600" dirty="0"/>
              <a:t>, de la </a:t>
            </a:r>
            <a:r>
              <a:rPr lang="en-US" sz="1600" dirty="0" err="1"/>
              <a:t>diarrhée</a:t>
            </a:r>
            <a:r>
              <a:rPr lang="en-US" sz="1600" dirty="0"/>
              <a:t> </a:t>
            </a:r>
            <a:r>
              <a:rPr lang="en-US" sz="1600" dirty="0" err="1"/>
              <a:t>ou</a:t>
            </a:r>
            <a:r>
              <a:rPr lang="en-US" sz="1600" dirty="0"/>
              <a:t> </a:t>
            </a:r>
            <a:r>
              <a:rPr lang="en-US" sz="1600" dirty="0" err="1"/>
              <a:t>toute</a:t>
            </a:r>
            <a:r>
              <a:rPr lang="en-US" sz="1600" dirty="0"/>
              <a:t> </a:t>
            </a:r>
            <a:r>
              <a:rPr lang="en-US" sz="1600" dirty="0" err="1"/>
              <a:t>autre</a:t>
            </a:r>
            <a:r>
              <a:rPr lang="en-US" sz="1600" dirty="0"/>
              <a:t> </a:t>
            </a:r>
            <a:r>
              <a:rPr lang="en-US" sz="1600" dirty="0" err="1"/>
              <a:t>réaction</a:t>
            </a:r>
            <a:r>
              <a:rPr lang="en-US" sz="1600" dirty="0"/>
              <a:t> </a:t>
            </a:r>
            <a:r>
              <a:rPr lang="en-US" sz="1600" dirty="0" err="1"/>
              <a:t>inhabituelle</a:t>
            </a:r>
            <a:r>
              <a:rPr lang="en-US" sz="1600" dirty="0"/>
              <a:t> </a:t>
            </a:r>
            <a:r>
              <a:rPr lang="en-US" sz="1600" dirty="0" err="1"/>
              <a:t>sont</a:t>
            </a:r>
            <a:r>
              <a:rPr lang="en-US" sz="1600" dirty="0"/>
              <a:t> </a:t>
            </a:r>
            <a:r>
              <a:rPr lang="en-US" sz="1600" dirty="0" err="1"/>
              <a:t>observés</a:t>
            </a:r>
            <a:r>
              <a:rPr lang="en-US" sz="1600" dirty="0"/>
              <a:t> entre </a:t>
            </a:r>
            <a:r>
              <a:rPr lang="en-US" sz="1600" dirty="0" err="1"/>
              <a:t>aujourd'hui</a:t>
            </a:r>
            <a:r>
              <a:rPr lang="en-US" sz="1600" dirty="0"/>
              <a:t> et 2 </a:t>
            </a:r>
            <a:r>
              <a:rPr lang="en-US" sz="1600" dirty="0" err="1"/>
              <a:t>semaines</a:t>
            </a:r>
            <a:r>
              <a:rPr lang="en-US" sz="1600" dirty="0"/>
              <a:t>.</a:t>
            </a:r>
          </a:p>
          <a:p>
            <a:pPr marL="285750" indent="-285750">
              <a:buFont typeface="Wingdings" charset="2"/>
              <a:buChar char="§"/>
            </a:pPr>
            <a:r>
              <a:rPr lang="en-US" sz="1600" b="1" dirty="0"/>
              <a:t>Message 3</a:t>
            </a:r>
            <a:r>
              <a:rPr lang="en-US" sz="1600" dirty="0"/>
              <a:t> =</a:t>
            </a:r>
            <a:r>
              <a:rPr lang="en-US" sz="1600" dirty="0">
                <a:solidFill>
                  <a:srgbClr val="FF0000"/>
                </a:solidFill>
              </a:rPr>
              <a:t>Le </a:t>
            </a:r>
            <a:r>
              <a:rPr lang="en-US" sz="1600" dirty="0" err="1">
                <a:solidFill>
                  <a:srgbClr val="FF0000"/>
                </a:solidFill>
              </a:rPr>
              <a:t>vaccin</a:t>
            </a:r>
            <a:r>
              <a:rPr lang="en-US" sz="1600" dirty="0">
                <a:solidFill>
                  <a:srgbClr val="FF0000"/>
                </a:solidFill>
              </a:rPr>
              <a:t> </a:t>
            </a:r>
            <a:r>
              <a:rPr lang="en-US" sz="1600" dirty="0" err="1">
                <a:solidFill>
                  <a:srgbClr val="FF0000"/>
                </a:solidFill>
              </a:rPr>
              <a:t>vous</a:t>
            </a:r>
            <a:r>
              <a:rPr lang="en-US" sz="1600" dirty="0">
                <a:solidFill>
                  <a:srgbClr val="FF0000"/>
                </a:solidFill>
              </a:rPr>
              <a:t> </a:t>
            </a:r>
            <a:r>
              <a:rPr lang="en-US" sz="1600" dirty="0" err="1">
                <a:solidFill>
                  <a:srgbClr val="FF0000"/>
                </a:solidFill>
              </a:rPr>
              <a:t>protège</a:t>
            </a:r>
            <a:r>
              <a:rPr lang="en-US" sz="1600" dirty="0">
                <a:solidFill>
                  <a:srgbClr val="FF0000"/>
                </a:solidFill>
              </a:rPr>
              <a:t> bien </a:t>
            </a:r>
            <a:r>
              <a:rPr lang="en-US" sz="1600" dirty="0" err="1">
                <a:solidFill>
                  <a:srgbClr val="FF0000"/>
                </a:solidFill>
              </a:rPr>
              <a:t>si</a:t>
            </a:r>
            <a:r>
              <a:rPr lang="en-US" sz="1600" dirty="0">
                <a:solidFill>
                  <a:srgbClr val="FF0000"/>
                </a:solidFill>
              </a:rPr>
              <a:t> 2 doses </a:t>
            </a:r>
            <a:r>
              <a:rPr lang="en-US" sz="1600" dirty="0" err="1">
                <a:solidFill>
                  <a:srgbClr val="FF0000"/>
                </a:solidFill>
              </a:rPr>
              <a:t>sont</a:t>
            </a:r>
            <a:r>
              <a:rPr lang="en-US" sz="1600" dirty="0">
                <a:solidFill>
                  <a:srgbClr val="FF0000"/>
                </a:solidFill>
              </a:rPr>
              <a:t> </a:t>
            </a:r>
            <a:r>
              <a:rPr lang="en-US" sz="1600" dirty="0" err="1">
                <a:solidFill>
                  <a:srgbClr val="FF0000"/>
                </a:solidFill>
              </a:rPr>
              <a:t>prises</a:t>
            </a:r>
            <a:r>
              <a:rPr lang="en-US" sz="1600" dirty="0"/>
              <a:t>. </a:t>
            </a:r>
            <a:r>
              <a:rPr lang="en-US" sz="1600" dirty="0" err="1"/>
              <a:t>Veuillez</a:t>
            </a:r>
            <a:r>
              <a:rPr lang="en-US" sz="1600" dirty="0"/>
              <a:t> </a:t>
            </a:r>
            <a:r>
              <a:rPr lang="en-US" sz="1600" dirty="0" err="1"/>
              <a:t>revenir</a:t>
            </a:r>
            <a:r>
              <a:rPr lang="en-US" sz="1600" dirty="0"/>
              <a:t> avec </a:t>
            </a:r>
            <a:r>
              <a:rPr lang="en-US" sz="1600" dirty="0" err="1"/>
              <a:t>votre</a:t>
            </a:r>
            <a:r>
              <a:rPr lang="en-US" sz="1600" dirty="0"/>
              <a:t> carnet de vaccination dans 2 à 4 </a:t>
            </a:r>
            <a:r>
              <a:rPr lang="en-US" sz="1600" dirty="0" err="1"/>
              <a:t>semaines</a:t>
            </a:r>
            <a:r>
              <a:rPr lang="en-US" sz="1600" dirty="0"/>
              <a:t>.</a:t>
            </a:r>
          </a:p>
          <a:p>
            <a:pPr marL="285750" indent="-285750">
              <a:buFont typeface="Wingdings" charset="2"/>
              <a:buChar char="§"/>
            </a:pPr>
            <a:r>
              <a:rPr lang="en-US" sz="1600" dirty="0"/>
              <a:t>Le patient </a:t>
            </a:r>
            <a:r>
              <a:rPr lang="en-US" sz="1600" dirty="0" err="1"/>
              <a:t>peut</a:t>
            </a:r>
            <a:r>
              <a:rPr lang="en-US" sz="1600" dirty="0"/>
              <a:t> poser </a:t>
            </a:r>
            <a:r>
              <a:rPr lang="en-US" sz="1600" dirty="0" err="1"/>
              <a:t>n'importe</a:t>
            </a:r>
            <a:r>
              <a:rPr lang="en-US" sz="1600" dirty="0"/>
              <a:t> quelle question sur le </a:t>
            </a:r>
            <a:r>
              <a:rPr lang="en-US" sz="1600" dirty="0" err="1"/>
              <a:t>vaccin</a:t>
            </a:r>
            <a:r>
              <a:rPr lang="en-US" sz="1600" dirty="0"/>
              <a:t> </a:t>
            </a:r>
            <a:r>
              <a:rPr lang="en-US" sz="1600" dirty="0" err="1"/>
              <a:t>ou</a:t>
            </a:r>
            <a:r>
              <a:rPr lang="en-US" sz="1600" dirty="0"/>
              <a:t> le </a:t>
            </a:r>
            <a:r>
              <a:rPr lang="en-US" sz="1600" dirty="0" err="1"/>
              <a:t>choléra</a:t>
            </a:r>
            <a:r>
              <a:rPr lang="en-US" sz="1600" dirty="0"/>
              <a:t>.</a:t>
            </a:r>
          </a:p>
        </p:txBody>
      </p:sp>
    </p:spTree>
    <p:extLst>
      <p:ext uri="{BB962C8B-B14F-4D97-AF65-F5344CB8AC3E}">
        <p14:creationId xmlns:p14="http://schemas.microsoft.com/office/powerpoint/2010/main" val="37709252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3335401-ADD3-C84B-A37E-95C233C0423D}"/>
              </a:ext>
            </a:extLst>
          </p:cNvPr>
          <p:cNvSpPr/>
          <p:nvPr/>
        </p:nvSpPr>
        <p:spPr>
          <a:xfrm>
            <a:off x="0" y="0"/>
            <a:ext cx="1983246" cy="158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Pendant </a:t>
            </a:r>
          </a:p>
          <a:p>
            <a:pPr algn="ctr"/>
            <a:r>
              <a:rPr lang="en-GB" dirty="0"/>
              <a:t>la </a:t>
            </a:r>
            <a:r>
              <a:rPr lang="en-GB" dirty="0" err="1"/>
              <a:t>campagne</a:t>
            </a:r>
            <a:endParaRPr lang="en-FR" dirty="0"/>
          </a:p>
        </p:txBody>
      </p:sp>
      <p:sp>
        <p:nvSpPr>
          <p:cNvPr id="7" name="Title 1">
            <a:extLst>
              <a:ext uri="{FF2B5EF4-FFF2-40B4-BE49-F238E27FC236}">
                <a16:creationId xmlns:a16="http://schemas.microsoft.com/office/drawing/2014/main" id="{48F828DD-719B-A145-804B-A57269A18A75}"/>
              </a:ext>
            </a:extLst>
          </p:cNvPr>
          <p:cNvSpPr>
            <a:spLocks noGrp="1"/>
          </p:cNvSpPr>
          <p:nvPr>
            <p:ph type="title"/>
          </p:nvPr>
        </p:nvSpPr>
        <p:spPr>
          <a:xfrm>
            <a:off x="2350743" y="131530"/>
            <a:ext cx="9575156" cy="1325563"/>
          </a:xfrm>
        </p:spPr>
        <p:txBody>
          <a:bodyPr>
            <a:normAutofit/>
          </a:bodyPr>
          <a:lstStyle/>
          <a:p>
            <a:r>
              <a:rPr lang="en-US" b="1" dirty="0">
                <a:solidFill>
                  <a:srgbClr val="FF0000"/>
                </a:solidFill>
              </a:rPr>
              <a:t>Poste de vaccination </a:t>
            </a:r>
            <a:br>
              <a:rPr lang="en-US" b="1" dirty="0">
                <a:solidFill>
                  <a:srgbClr val="FF0000"/>
                </a:solidFill>
              </a:rPr>
            </a:br>
            <a:r>
              <a:rPr lang="en-US" b="1" dirty="0">
                <a:solidFill>
                  <a:srgbClr val="FF0000"/>
                </a:solidFill>
              </a:rPr>
              <a:t>– Composition de </a:t>
            </a:r>
            <a:r>
              <a:rPr lang="en-US" b="1" dirty="0" err="1">
                <a:solidFill>
                  <a:srgbClr val="FF0000"/>
                </a:solidFill>
              </a:rPr>
              <a:t>l'équipe</a:t>
            </a:r>
            <a:endParaRPr lang="en-US" b="1" dirty="0">
              <a:solidFill>
                <a:srgbClr val="FF0000"/>
              </a:solidFill>
            </a:endParaRPr>
          </a:p>
        </p:txBody>
      </p:sp>
      <p:sp>
        <p:nvSpPr>
          <p:cNvPr id="5" name="TextBox 4">
            <a:extLst>
              <a:ext uri="{FF2B5EF4-FFF2-40B4-BE49-F238E27FC236}">
                <a16:creationId xmlns:a16="http://schemas.microsoft.com/office/drawing/2014/main" id="{97F6F19F-F3CF-D349-9E30-381D2FAABEF2}"/>
              </a:ext>
            </a:extLst>
          </p:cNvPr>
          <p:cNvSpPr txBox="1"/>
          <p:nvPr/>
        </p:nvSpPr>
        <p:spPr>
          <a:xfrm>
            <a:off x="200286" y="1842166"/>
            <a:ext cx="11791428" cy="3477875"/>
          </a:xfrm>
          <a:prstGeom prst="rect">
            <a:avLst/>
          </a:prstGeom>
          <a:noFill/>
        </p:spPr>
        <p:txBody>
          <a:bodyPr wrap="square" lIns="91440" tIns="45720" rIns="91440" bIns="45720" rtlCol="0" anchor="t">
            <a:spAutoFit/>
          </a:bodyPr>
          <a:lstStyle/>
          <a:p>
            <a:r>
              <a:rPr lang="en-US" sz="2000" dirty="0"/>
              <a:t>Une équipe de vaccination </a:t>
            </a:r>
            <a:r>
              <a:rPr lang="en-US" sz="2000" dirty="0" err="1"/>
              <a:t>est</a:t>
            </a:r>
            <a:r>
              <a:rPr lang="en-US" sz="2000" dirty="0"/>
              <a:t> </a:t>
            </a:r>
            <a:r>
              <a:rPr lang="en-US" sz="2000" dirty="0" err="1"/>
              <a:t>composée</a:t>
            </a:r>
            <a:r>
              <a:rPr lang="en-US" sz="2000" dirty="0"/>
              <a:t> de minimum 4-5 </a:t>
            </a:r>
            <a:r>
              <a:rPr lang="en-US" sz="2000" dirty="0" err="1"/>
              <a:t>personnes</a:t>
            </a:r>
            <a:r>
              <a:rPr lang="en-US" sz="2000" dirty="0"/>
              <a:t> :</a:t>
            </a:r>
          </a:p>
          <a:p>
            <a:endParaRPr lang="en-US" sz="2000" dirty="0"/>
          </a:p>
          <a:p>
            <a:r>
              <a:rPr lang="en-US" sz="2000" dirty="0"/>
              <a:t>Personne 1: </a:t>
            </a:r>
            <a:r>
              <a:rPr lang="en-US" sz="2000" dirty="0" err="1"/>
              <a:t>Contrôler</a:t>
            </a:r>
            <a:r>
              <a:rPr lang="en-US" sz="2000" dirty="0"/>
              <a:t> la </a:t>
            </a:r>
            <a:r>
              <a:rPr lang="en-US" sz="2000" dirty="0" err="1"/>
              <a:t>foule</a:t>
            </a:r>
            <a:r>
              <a:rPr lang="en-US" sz="2000" dirty="0"/>
              <a:t> et donner des </a:t>
            </a:r>
            <a:r>
              <a:rPr lang="en-US" sz="2000" dirty="0" err="1"/>
              <a:t>informations</a:t>
            </a:r>
            <a:r>
              <a:rPr lang="en-US" sz="2000" dirty="0"/>
              <a:t> et des explications sur le </a:t>
            </a:r>
            <a:r>
              <a:rPr lang="en-US" sz="2000" dirty="0" err="1"/>
              <a:t>processus</a:t>
            </a:r>
            <a:endParaRPr lang="en-US" sz="2000" dirty="0" err="1">
              <a:cs typeface="Calibri"/>
            </a:endParaRPr>
          </a:p>
          <a:p>
            <a:endParaRPr lang="en-US" sz="2000" dirty="0"/>
          </a:p>
          <a:p>
            <a:r>
              <a:rPr lang="en-US" sz="2000" dirty="0"/>
              <a:t>Personne 2:  </a:t>
            </a:r>
            <a:r>
              <a:rPr lang="en-US" sz="2000" dirty="0" err="1"/>
              <a:t>Enregistrement</a:t>
            </a:r>
            <a:r>
              <a:rPr lang="en-US" sz="2000" dirty="0"/>
              <a:t>. </a:t>
            </a:r>
            <a:r>
              <a:rPr lang="en-US" sz="2000" dirty="0" err="1"/>
              <a:t>Responsable</a:t>
            </a:r>
            <a:r>
              <a:rPr lang="en-US" sz="2000" dirty="0"/>
              <a:t> de la </a:t>
            </a:r>
            <a:r>
              <a:rPr lang="en-US" sz="2000" dirty="0" err="1"/>
              <a:t>vérification</a:t>
            </a:r>
            <a:r>
              <a:rPr lang="en-US" sz="2000" dirty="0"/>
              <a:t> de </a:t>
            </a:r>
            <a:r>
              <a:rPr lang="en-US" sz="2000" dirty="0" err="1"/>
              <a:t>l'admissibilité</a:t>
            </a:r>
            <a:r>
              <a:rPr lang="en-US" sz="2000" dirty="0"/>
              <a:t> et du </a:t>
            </a:r>
            <a:r>
              <a:rPr lang="en-US" sz="2000" dirty="0" err="1"/>
              <a:t>remplissage</a:t>
            </a:r>
            <a:r>
              <a:rPr lang="en-US" sz="2000" dirty="0"/>
              <a:t> de la carte de vaccination.</a:t>
            </a:r>
          </a:p>
          <a:p>
            <a:endParaRPr lang="en-US" sz="2000" dirty="0"/>
          </a:p>
          <a:p>
            <a:r>
              <a:rPr lang="en-US" sz="2000" dirty="0"/>
              <a:t>Personne 3: </a:t>
            </a:r>
            <a:r>
              <a:rPr lang="en-US" sz="2000" dirty="0" err="1"/>
              <a:t>Vaccinateur</a:t>
            </a:r>
            <a:r>
              <a:rPr lang="en-US" sz="2000" dirty="0"/>
              <a:t>, chargé </a:t>
            </a:r>
            <a:r>
              <a:rPr lang="en-US" sz="2000" dirty="0" err="1"/>
              <a:t>d'ouvrir</a:t>
            </a:r>
            <a:r>
              <a:rPr lang="en-US" sz="2000" dirty="0"/>
              <a:t> le </a:t>
            </a:r>
            <a:r>
              <a:rPr lang="en-US" sz="2000" dirty="0" err="1"/>
              <a:t>vaccin</a:t>
            </a:r>
            <a:r>
              <a:rPr lang="en-US" sz="2000" dirty="0"/>
              <a:t> et de </a:t>
            </a:r>
            <a:r>
              <a:rPr lang="en-US" sz="2000" dirty="0" err="1"/>
              <a:t>vérifier</a:t>
            </a:r>
            <a:r>
              <a:rPr lang="en-US" sz="2000" dirty="0"/>
              <a:t> </a:t>
            </a:r>
            <a:r>
              <a:rPr lang="en-US" sz="2000" dirty="0" err="1"/>
              <a:t>l'ingestion</a:t>
            </a:r>
            <a:r>
              <a:rPr lang="en-US" sz="2000" dirty="0"/>
              <a:t> </a:t>
            </a:r>
            <a:r>
              <a:rPr lang="en-US" sz="2000" dirty="0" err="1"/>
              <a:t>complète</a:t>
            </a:r>
            <a:r>
              <a:rPr lang="en-US" sz="2000" dirty="0"/>
              <a:t> du </a:t>
            </a:r>
            <a:r>
              <a:rPr lang="en-US" sz="2000" dirty="0" err="1"/>
              <a:t>vaccin</a:t>
            </a:r>
            <a:r>
              <a:rPr lang="en-US" sz="2000" dirty="0"/>
              <a:t>, de </a:t>
            </a:r>
            <a:r>
              <a:rPr lang="en-US" sz="2000" dirty="0" err="1"/>
              <a:t>remplir</a:t>
            </a:r>
            <a:r>
              <a:rPr lang="en-US" sz="2000" dirty="0"/>
              <a:t> les </a:t>
            </a:r>
            <a:r>
              <a:rPr lang="en-US" sz="2000" dirty="0" err="1"/>
              <a:t>feuilles</a:t>
            </a:r>
            <a:r>
              <a:rPr lang="en-US" sz="2000" dirty="0"/>
              <a:t> de </a:t>
            </a:r>
            <a:r>
              <a:rPr lang="en-US" sz="2000" dirty="0" err="1"/>
              <a:t>contrôle</a:t>
            </a:r>
            <a:r>
              <a:rPr lang="en-US" sz="2000" dirty="0"/>
              <a:t> et de </a:t>
            </a:r>
            <a:r>
              <a:rPr lang="en-US" sz="2000" dirty="0" err="1"/>
              <a:t>tamponner</a:t>
            </a:r>
            <a:r>
              <a:rPr lang="en-US" sz="2000" dirty="0"/>
              <a:t> (</a:t>
            </a:r>
            <a:r>
              <a:rPr lang="en-US" sz="2000" dirty="0" err="1"/>
              <a:t>ou</a:t>
            </a:r>
            <a:r>
              <a:rPr lang="en-US" sz="2000" dirty="0"/>
              <a:t> signer) la carte de vaccination.</a:t>
            </a:r>
          </a:p>
          <a:p>
            <a:endParaRPr lang="en-US" sz="2000" dirty="0"/>
          </a:p>
          <a:p>
            <a:r>
              <a:rPr lang="en-US" sz="2000" dirty="0"/>
              <a:t>Personne 4: Communique des messages </a:t>
            </a:r>
            <a:r>
              <a:rPr lang="en-US" sz="2000" dirty="0" err="1"/>
              <a:t>d'éducation</a:t>
            </a:r>
            <a:r>
              <a:rPr lang="en-US" sz="2000" dirty="0"/>
              <a:t> à la </a:t>
            </a:r>
            <a:r>
              <a:rPr lang="en-US" sz="2000" dirty="0" err="1"/>
              <a:t>santé</a:t>
            </a:r>
            <a:r>
              <a:rPr lang="en-US" sz="2000" dirty="0"/>
              <a:t> et </a:t>
            </a:r>
            <a:r>
              <a:rPr lang="en-US" sz="2000" dirty="0" err="1"/>
              <a:t>explique</a:t>
            </a:r>
            <a:r>
              <a:rPr lang="en-US" sz="2000" dirty="0"/>
              <a:t> de </a:t>
            </a:r>
            <a:r>
              <a:rPr lang="en-US" sz="2000" dirty="0" err="1"/>
              <a:t>revenir</a:t>
            </a:r>
            <a:r>
              <a:rPr lang="en-US" sz="2000" dirty="0"/>
              <a:t> pour le 2ème tour.</a:t>
            </a:r>
          </a:p>
        </p:txBody>
      </p:sp>
    </p:spTree>
    <p:extLst>
      <p:ext uri="{BB962C8B-B14F-4D97-AF65-F5344CB8AC3E}">
        <p14:creationId xmlns:p14="http://schemas.microsoft.com/office/powerpoint/2010/main" val="4387161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3335401-ADD3-C84B-A37E-95C233C0423D}"/>
              </a:ext>
            </a:extLst>
          </p:cNvPr>
          <p:cNvSpPr/>
          <p:nvPr/>
        </p:nvSpPr>
        <p:spPr>
          <a:xfrm>
            <a:off x="0" y="0"/>
            <a:ext cx="1983246" cy="158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Pendant </a:t>
            </a:r>
          </a:p>
          <a:p>
            <a:pPr algn="ctr"/>
            <a:r>
              <a:rPr lang="en-GB" dirty="0"/>
              <a:t>la </a:t>
            </a:r>
            <a:r>
              <a:rPr lang="en-GB" dirty="0" err="1"/>
              <a:t>campagne</a:t>
            </a:r>
            <a:endParaRPr lang="en-FR" dirty="0"/>
          </a:p>
        </p:txBody>
      </p:sp>
      <p:sp>
        <p:nvSpPr>
          <p:cNvPr id="7" name="Title 1">
            <a:extLst>
              <a:ext uri="{FF2B5EF4-FFF2-40B4-BE49-F238E27FC236}">
                <a16:creationId xmlns:a16="http://schemas.microsoft.com/office/drawing/2014/main" id="{48F828DD-719B-A145-804B-A57269A18A75}"/>
              </a:ext>
            </a:extLst>
          </p:cNvPr>
          <p:cNvSpPr>
            <a:spLocks noGrp="1"/>
          </p:cNvSpPr>
          <p:nvPr>
            <p:ph type="title"/>
          </p:nvPr>
        </p:nvSpPr>
        <p:spPr>
          <a:xfrm>
            <a:off x="2350743" y="131530"/>
            <a:ext cx="9575156" cy="1325563"/>
          </a:xfrm>
        </p:spPr>
        <p:txBody>
          <a:bodyPr>
            <a:normAutofit/>
          </a:bodyPr>
          <a:lstStyle/>
          <a:p>
            <a:r>
              <a:rPr lang="en-US" b="1" dirty="0">
                <a:solidFill>
                  <a:srgbClr val="FF0000"/>
                </a:solidFill>
              </a:rPr>
              <a:t>Alternative – </a:t>
            </a:r>
            <a:r>
              <a:rPr lang="en-US" b="1" dirty="0" err="1">
                <a:solidFill>
                  <a:srgbClr val="FF0000"/>
                </a:solidFill>
              </a:rPr>
              <a:t>Campagne</a:t>
            </a:r>
            <a:r>
              <a:rPr lang="en-US" b="1" dirty="0">
                <a:solidFill>
                  <a:srgbClr val="FF0000"/>
                </a:solidFill>
              </a:rPr>
              <a:t> de </a:t>
            </a:r>
            <a:r>
              <a:rPr lang="en-US" b="1" dirty="0" err="1">
                <a:solidFill>
                  <a:srgbClr val="FF0000"/>
                </a:solidFill>
              </a:rPr>
              <a:t>porte</a:t>
            </a:r>
            <a:r>
              <a:rPr lang="en-US" b="1" dirty="0">
                <a:solidFill>
                  <a:srgbClr val="FF0000"/>
                </a:solidFill>
              </a:rPr>
              <a:t> </a:t>
            </a:r>
            <a:r>
              <a:rPr lang="en-US" b="1" dirty="0" err="1">
                <a:solidFill>
                  <a:srgbClr val="FF0000"/>
                </a:solidFill>
              </a:rPr>
              <a:t>à</a:t>
            </a:r>
            <a:r>
              <a:rPr lang="en-US" b="1" dirty="0">
                <a:solidFill>
                  <a:srgbClr val="FF0000"/>
                </a:solidFill>
              </a:rPr>
              <a:t> </a:t>
            </a:r>
            <a:r>
              <a:rPr lang="en-US" b="1" dirty="0" err="1">
                <a:solidFill>
                  <a:srgbClr val="FF0000"/>
                </a:solidFill>
              </a:rPr>
              <a:t>porte</a:t>
            </a:r>
            <a:endParaRPr lang="en-US" b="1" dirty="0">
              <a:solidFill>
                <a:srgbClr val="FF0000"/>
              </a:solidFill>
            </a:endParaRPr>
          </a:p>
        </p:txBody>
      </p:sp>
      <p:sp>
        <p:nvSpPr>
          <p:cNvPr id="5" name="TextBox 4">
            <a:extLst>
              <a:ext uri="{FF2B5EF4-FFF2-40B4-BE49-F238E27FC236}">
                <a16:creationId xmlns:a16="http://schemas.microsoft.com/office/drawing/2014/main" id="{97F6F19F-F3CF-D349-9E30-381D2FAABEF2}"/>
              </a:ext>
            </a:extLst>
          </p:cNvPr>
          <p:cNvSpPr txBox="1"/>
          <p:nvPr/>
        </p:nvSpPr>
        <p:spPr>
          <a:xfrm>
            <a:off x="320527" y="2221993"/>
            <a:ext cx="11597097" cy="3970318"/>
          </a:xfrm>
          <a:prstGeom prst="rect">
            <a:avLst/>
          </a:prstGeom>
          <a:noFill/>
        </p:spPr>
        <p:txBody>
          <a:bodyPr wrap="square" lIns="91440" tIns="45720" rIns="91440" bIns="45720" rtlCol="0" anchor="t">
            <a:spAutoFit/>
          </a:bodyPr>
          <a:lstStyle/>
          <a:p>
            <a:r>
              <a:rPr lang="en-GB" b="1" dirty="0" err="1"/>
              <a:t>Equipes</a:t>
            </a:r>
            <a:r>
              <a:rPr lang="en-GB" b="1" dirty="0"/>
              <a:t> de vaccination</a:t>
            </a:r>
            <a:r>
              <a:rPr lang="en-GB" dirty="0"/>
              <a:t> au </a:t>
            </a:r>
            <a:r>
              <a:rPr lang="en-GB" dirty="0" err="1"/>
              <a:t>moins</a:t>
            </a:r>
            <a:r>
              <a:rPr lang="en-GB" dirty="0"/>
              <a:t> 3 </a:t>
            </a:r>
            <a:r>
              <a:rPr lang="en-GB" dirty="0" err="1"/>
              <a:t>personnes</a:t>
            </a:r>
            <a:r>
              <a:rPr lang="en-GB" dirty="0"/>
              <a:t> (un </a:t>
            </a:r>
            <a:r>
              <a:rPr lang="en-GB" dirty="0" err="1"/>
              <a:t>enregistreur</a:t>
            </a:r>
            <a:r>
              <a:rPr lang="en-GB" dirty="0"/>
              <a:t>, un </a:t>
            </a:r>
            <a:r>
              <a:rPr lang="en-GB" dirty="0" err="1"/>
              <a:t>mobilisateur</a:t>
            </a:r>
            <a:r>
              <a:rPr lang="en-GB" dirty="0"/>
              <a:t> et un </a:t>
            </a:r>
            <a:r>
              <a:rPr lang="en-GB" dirty="0" err="1"/>
              <a:t>registrateur</a:t>
            </a:r>
            <a:r>
              <a:rPr lang="en-GB" dirty="0"/>
              <a:t>)</a:t>
            </a:r>
          </a:p>
          <a:p>
            <a:endParaRPr lang="en-GB" dirty="0"/>
          </a:p>
          <a:p>
            <a:endParaRPr lang="en-GB" dirty="0"/>
          </a:p>
          <a:p>
            <a:r>
              <a:rPr lang="en-GB" b="1" dirty="0" err="1"/>
              <a:t>Défis</a:t>
            </a:r>
            <a:endParaRPr lang="en-GB" b="1" dirty="0"/>
          </a:p>
          <a:p>
            <a:pPr marL="285750" indent="-285750">
              <a:buFont typeface="Arial" panose="020B0604020202020204" pitchFamily="34" charset="0"/>
              <a:buChar char="•"/>
            </a:pPr>
            <a:r>
              <a:rPr lang="en-GB" dirty="0"/>
              <a:t>Nombre </a:t>
            </a:r>
            <a:r>
              <a:rPr lang="en-GB" dirty="0" err="1"/>
              <a:t>d'équipes</a:t>
            </a:r>
            <a:endParaRPr lang="en-GB" dirty="0"/>
          </a:p>
          <a:p>
            <a:pPr marL="285750" indent="-285750">
              <a:buFont typeface="Arial" panose="020B0604020202020204" pitchFamily="34" charset="0"/>
              <a:buChar char="•"/>
            </a:pPr>
            <a:r>
              <a:rPr lang="en-GB" dirty="0">
                <a:ea typeface="+mn-lt"/>
                <a:cs typeface="+mn-lt"/>
              </a:rPr>
              <a:t>Les </a:t>
            </a:r>
            <a:r>
              <a:rPr lang="en-GB" dirty="0" err="1">
                <a:ea typeface="+mn-lt"/>
                <a:cs typeface="+mn-lt"/>
              </a:rPr>
              <a:t>équipes</a:t>
            </a:r>
            <a:r>
              <a:rPr lang="en-GB" dirty="0">
                <a:ea typeface="+mn-lt"/>
                <a:cs typeface="+mn-lt"/>
              </a:rPr>
              <a:t> </a:t>
            </a:r>
            <a:r>
              <a:rPr lang="en-GB" dirty="0" err="1">
                <a:ea typeface="+mn-lt"/>
                <a:cs typeface="+mn-lt"/>
              </a:rPr>
              <a:t>transporteront</a:t>
            </a:r>
            <a:r>
              <a:rPr lang="en-GB" dirty="0">
                <a:ea typeface="+mn-lt"/>
                <a:cs typeface="+mn-lt"/>
              </a:rPr>
              <a:t> </a:t>
            </a:r>
            <a:r>
              <a:rPr lang="en-GB" dirty="0" err="1">
                <a:ea typeface="+mn-lt"/>
                <a:cs typeface="+mn-lt"/>
              </a:rPr>
              <a:t>suffisamment</a:t>
            </a:r>
            <a:r>
              <a:rPr lang="en-GB" dirty="0">
                <a:ea typeface="+mn-lt"/>
                <a:cs typeface="+mn-lt"/>
              </a:rPr>
              <a:t> de </a:t>
            </a:r>
            <a:r>
              <a:rPr lang="en-GB" dirty="0" err="1">
                <a:ea typeface="+mn-lt"/>
                <a:cs typeface="+mn-lt"/>
              </a:rPr>
              <a:t>vaccins</a:t>
            </a:r>
            <a:r>
              <a:rPr lang="en-GB" dirty="0">
                <a:ea typeface="+mn-lt"/>
                <a:cs typeface="+mn-lt"/>
              </a:rPr>
              <a:t> pour </a:t>
            </a:r>
            <a:r>
              <a:rPr lang="en-GB" dirty="0" err="1">
                <a:ea typeface="+mn-lt"/>
                <a:cs typeface="+mn-lt"/>
              </a:rPr>
              <a:t>couvrir</a:t>
            </a:r>
            <a:r>
              <a:rPr lang="en-GB" dirty="0">
                <a:ea typeface="+mn-lt"/>
                <a:cs typeface="+mn-lt"/>
              </a:rPr>
              <a:t> 30/50 ménages (environ 250/300 </a:t>
            </a:r>
            <a:r>
              <a:rPr lang="en-GB" dirty="0" err="1">
                <a:ea typeface="+mn-lt"/>
                <a:cs typeface="+mn-lt"/>
              </a:rPr>
              <a:t>personnes</a:t>
            </a:r>
            <a:r>
              <a:rPr lang="en-GB" dirty="0">
                <a:ea typeface="+mn-lt"/>
                <a:cs typeface="+mn-lt"/>
              </a:rPr>
              <a:t> par jour) </a:t>
            </a:r>
            <a:endParaRPr lang="en-GB" dirty="0">
              <a:cs typeface="Calibri" panose="020F0502020204030204"/>
            </a:endParaRPr>
          </a:p>
          <a:p>
            <a:pPr marL="285750" indent="-285750">
              <a:buFont typeface="Arial" panose="020B0604020202020204" pitchFamily="34" charset="0"/>
              <a:buChar char="•"/>
            </a:pPr>
            <a:r>
              <a:rPr lang="en-GB" dirty="0"/>
              <a:t>La </a:t>
            </a:r>
            <a:r>
              <a:rPr lang="en-GB" dirty="0" err="1"/>
              <a:t>chaîne</a:t>
            </a:r>
            <a:r>
              <a:rPr lang="en-GB" dirty="0"/>
              <a:t> du </a:t>
            </a:r>
            <a:r>
              <a:rPr lang="en-GB" dirty="0" err="1"/>
              <a:t>froid</a:t>
            </a:r>
            <a:r>
              <a:rPr lang="en-GB" dirty="0"/>
              <a:t> des </a:t>
            </a:r>
            <a:r>
              <a:rPr lang="en-GB" dirty="0" err="1"/>
              <a:t>vaccins</a:t>
            </a:r>
            <a:r>
              <a:rPr lang="en-GB" dirty="0"/>
              <a:t> doit </a:t>
            </a:r>
            <a:r>
              <a:rPr lang="en-GB" dirty="0" err="1"/>
              <a:t>être</a:t>
            </a:r>
            <a:r>
              <a:rPr lang="en-GB" dirty="0"/>
              <a:t> </a:t>
            </a:r>
            <a:r>
              <a:rPr lang="en-GB" dirty="0" err="1"/>
              <a:t>maintenue</a:t>
            </a:r>
            <a:r>
              <a:rPr lang="en-GB" dirty="0"/>
              <a:t> et les </a:t>
            </a:r>
            <a:r>
              <a:rPr lang="en-GB" dirty="0" err="1"/>
              <a:t>vaccins</a:t>
            </a:r>
            <a:r>
              <a:rPr lang="en-GB" dirty="0"/>
              <a:t> </a:t>
            </a:r>
            <a:r>
              <a:rPr lang="en-GB" dirty="0" err="1"/>
              <a:t>transportés</a:t>
            </a:r>
            <a:r>
              <a:rPr lang="en-GB" dirty="0"/>
              <a:t> </a:t>
            </a:r>
            <a:r>
              <a:rPr lang="en-GB" dirty="0" err="1"/>
              <a:t>en</a:t>
            </a:r>
            <a:r>
              <a:rPr lang="en-GB" dirty="0"/>
              <a:t> </a:t>
            </a:r>
            <a:r>
              <a:rPr lang="en-GB" dirty="0" err="1"/>
              <a:t>utilisant</a:t>
            </a:r>
            <a:r>
              <a:rPr lang="en-GB" dirty="0"/>
              <a:t> un </a:t>
            </a:r>
            <a:r>
              <a:rPr lang="en-GB" dirty="0" err="1"/>
              <a:t>nombre</a:t>
            </a:r>
            <a:r>
              <a:rPr lang="en-GB" dirty="0"/>
              <a:t> </a:t>
            </a:r>
            <a:r>
              <a:rPr lang="en-GB" dirty="0" err="1"/>
              <a:t>suffisant</a:t>
            </a:r>
            <a:r>
              <a:rPr lang="en-GB" dirty="0"/>
              <a:t> de </a:t>
            </a:r>
            <a:r>
              <a:rPr lang="en-GB" dirty="0" err="1"/>
              <a:t>porte-vaccins</a:t>
            </a:r>
            <a:r>
              <a:rPr lang="en-GB" dirty="0"/>
              <a:t> et de blocs </a:t>
            </a:r>
            <a:r>
              <a:rPr lang="en-GB" dirty="0" err="1"/>
              <a:t>réfrigérants</a:t>
            </a:r>
            <a:r>
              <a:rPr lang="en-GB" dirty="0"/>
              <a:t>.</a:t>
            </a:r>
          </a:p>
          <a:p>
            <a:endParaRPr lang="en-US" dirty="0"/>
          </a:p>
          <a:p>
            <a:r>
              <a:rPr lang="en-GB" b="1" u="sng" dirty="0"/>
              <a:t>Composition de </a:t>
            </a:r>
            <a:r>
              <a:rPr lang="en-GB" b="1" u="sng" dirty="0" err="1"/>
              <a:t>l'équipe</a:t>
            </a:r>
            <a:r>
              <a:rPr lang="en-GB" b="1" u="sng" dirty="0"/>
              <a:t> </a:t>
            </a:r>
            <a:r>
              <a:rPr lang="en-GB" b="1" u="sng" dirty="0" err="1"/>
              <a:t>en</a:t>
            </a:r>
            <a:r>
              <a:rPr lang="en-GB" b="1" u="sng" dirty="0"/>
              <a:t> </a:t>
            </a:r>
            <a:r>
              <a:rPr lang="en-GB" b="1" u="sng" dirty="0" err="1"/>
              <a:t>Somalie</a:t>
            </a:r>
            <a:r>
              <a:rPr lang="en-GB" b="1" dirty="0"/>
              <a:t> </a:t>
            </a:r>
            <a:r>
              <a:rPr lang="en-GB" dirty="0"/>
              <a:t>= 313 </a:t>
            </a:r>
            <a:r>
              <a:rPr lang="en-GB" dirty="0" err="1"/>
              <a:t>équipes</a:t>
            </a:r>
            <a:r>
              <a:rPr lang="en-GB" dirty="0"/>
              <a:t> (3 000 </a:t>
            </a:r>
            <a:r>
              <a:rPr lang="en-GB" dirty="0" err="1"/>
              <a:t>vaccinateurs</a:t>
            </a:r>
            <a:r>
              <a:rPr lang="en-GB" dirty="0"/>
              <a:t>, </a:t>
            </a:r>
            <a:r>
              <a:rPr lang="en-GB" dirty="0" err="1"/>
              <a:t>enregistreurs</a:t>
            </a:r>
            <a:r>
              <a:rPr lang="en-GB" dirty="0"/>
              <a:t>, </a:t>
            </a:r>
            <a:r>
              <a:rPr lang="en-GB" dirty="0" err="1"/>
              <a:t>mobilisateurs</a:t>
            </a:r>
            <a:r>
              <a:rPr lang="en-GB" dirty="0"/>
              <a:t> </a:t>
            </a:r>
            <a:r>
              <a:rPr lang="en-GB" dirty="0" err="1"/>
              <a:t>sociaux</a:t>
            </a:r>
            <a:r>
              <a:rPr lang="en-GB" dirty="0"/>
              <a:t>, </a:t>
            </a:r>
            <a:r>
              <a:rPr lang="en-GB" dirty="0" err="1"/>
              <a:t>techniciens</a:t>
            </a:r>
            <a:r>
              <a:rPr lang="en-GB" dirty="0"/>
              <a:t> de la </a:t>
            </a:r>
            <a:r>
              <a:rPr lang="en-GB" dirty="0" err="1"/>
              <a:t>chaîne</a:t>
            </a:r>
            <a:r>
              <a:rPr lang="en-GB" dirty="0"/>
              <a:t> du </a:t>
            </a:r>
            <a:r>
              <a:rPr lang="en-GB" dirty="0" err="1"/>
              <a:t>froid</a:t>
            </a:r>
            <a:r>
              <a:rPr lang="en-GB" dirty="0"/>
              <a:t>, </a:t>
            </a:r>
            <a:r>
              <a:rPr lang="en-GB" dirty="0" err="1"/>
              <a:t>moniteurs</a:t>
            </a:r>
            <a:r>
              <a:rPr lang="en-GB" dirty="0"/>
              <a:t> </a:t>
            </a:r>
            <a:r>
              <a:rPr lang="en-GB" dirty="0" err="1"/>
              <a:t>indépendants</a:t>
            </a:r>
            <a:r>
              <a:rPr lang="en-GB" dirty="0"/>
              <a:t> et </a:t>
            </a:r>
            <a:r>
              <a:rPr lang="en-GB" dirty="0" err="1"/>
              <a:t>superviseurs</a:t>
            </a:r>
            <a:r>
              <a:rPr lang="en-GB" dirty="0"/>
              <a:t>).</a:t>
            </a:r>
          </a:p>
          <a:p>
            <a:endParaRPr lang="en-US" dirty="0"/>
          </a:p>
          <a:p>
            <a:endParaRPr lang="en-US" dirty="0"/>
          </a:p>
          <a:p>
            <a:endParaRPr lang="en-GB" dirty="0"/>
          </a:p>
        </p:txBody>
      </p:sp>
    </p:spTree>
    <p:extLst>
      <p:ext uri="{BB962C8B-B14F-4D97-AF65-F5344CB8AC3E}">
        <p14:creationId xmlns:p14="http://schemas.microsoft.com/office/powerpoint/2010/main" val="9483426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3335401-ADD3-C84B-A37E-95C233C0423D}"/>
              </a:ext>
            </a:extLst>
          </p:cNvPr>
          <p:cNvSpPr/>
          <p:nvPr/>
        </p:nvSpPr>
        <p:spPr>
          <a:xfrm>
            <a:off x="0" y="0"/>
            <a:ext cx="1983246" cy="158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Après </a:t>
            </a:r>
          </a:p>
          <a:p>
            <a:pPr algn="ctr"/>
            <a:r>
              <a:rPr lang="en-GB" dirty="0"/>
              <a:t>la </a:t>
            </a:r>
            <a:r>
              <a:rPr lang="en-GB" dirty="0" err="1"/>
              <a:t>campagne</a:t>
            </a:r>
            <a:endParaRPr lang="en-FR" dirty="0"/>
          </a:p>
        </p:txBody>
      </p:sp>
      <p:sp>
        <p:nvSpPr>
          <p:cNvPr id="7" name="Title 1">
            <a:extLst>
              <a:ext uri="{FF2B5EF4-FFF2-40B4-BE49-F238E27FC236}">
                <a16:creationId xmlns:a16="http://schemas.microsoft.com/office/drawing/2014/main" id="{48F828DD-719B-A145-804B-A57269A18A75}"/>
              </a:ext>
            </a:extLst>
          </p:cNvPr>
          <p:cNvSpPr>
            <a:spLocks noGrp="1"/>
          </p:cNvSpPr>
          <p:nvPr>
            <p:ph type="title"/>
          </p:nvPr>
        </p:nvSpPr>
        <p:spPr>
          <a:xfrm>
            <a:off x="2350743" y="131530"/>
            <a:ext cx="9575156" cy="1325563"/>
          </a:xfrm>
        </p:spPr>
        <p:txBody>
          <a:bodyPr>
            <a:normAutofit/>
          </a:bodyPr>
          <a:lstStyle/>
          <a:p>
            <a:r>
              <a:rPr lang="en-US" b="1" dirty="0">
                <a:solidFill>
                  <a:srgbClr val="FF0000"/>
                </a:solidFill>
              </a:rPr>
              <a:t>Après la </a:t>
            </a:r>
            <a:r>
              <a:rPr lang="en-US" b="1" dirty="0" err="1">
                <a:solidFill>
                  <a:srgbClr val="FF0000"/>
                </a:solidFill>
              </a:rPr>
              <a:t>campagne</a:t>
            </a:r>
            <a:endParaRPr lang="en-US" b="1" dirty="0">
              <a:solidFill>
                <a:srgbClr val="FF0000"/>
              </a:solidFill>
            </a:endParaRPr>
          </a:p>
        </p:txBody>
      </p:sp>
      <p:sp>
        <p:nvSpPr>
          <p:cNvPr id="2" name="TextBox 1">
            <a:extLst>
              <a:ext uri="{FF2B5EF4-FFF2-40B4-BE49-F238E27FC236}">
                <a16:creationId xmlns:a16="http://schemas.microsoft.com/office/drawing/2014/main" id="{9757792A-B506-134A-90F3-7566859D2F24}"/>
              </a:ext>
            </a:extLst>
          </p:cNvPr>
          <p:cNvSpPr txBox="1"/>
          <p:nvPr/>
        </p:nvSpPr>
        <p:spPr>
          <a:xfrm>
            <a:off x="346783" y="1884871"/>
            <a:ext cx="7075993" cy="4247317"/>
          </a:xfrm>
          <a:prstGeom prst="rect">
            <a:avLst/>
          </a:prstGeom>
          <a:noFill/>
        </p:spPr>
        <p:txBody>
          <a:bodyPr wrap="square" lIns="91440" tIns="45720" rIns="91440" bIns="45720" rtlCol="0" anchor="t">
            <a:spAutoFit/>
          </a:bodyPr>
          <a:lstStyle/>
          <a:p>
            <a:r>
              <a:rPr lang="en-GB" b="1" dirty="0"/>
              <a:t>Surveillance des MAPI - </a:t>
            </a:r>
            <a:r>
              <a:rPr lang="en-GB" b="1" dirty="0" err="1"/>
              <a:t>Effets</a:t>
            </a:r>
            <a:r>
              <a:rPr lang="en-GB" b="1" dirty="0"/>
              <a:t> </a:t>
            </a:r>
            <a:r>
              <a:rPr lang="en-GB" b="1" dirty="0" err="1"/>
              <a:t>indésirables</a:t>
            </a:r>
            <a:r>
              <a:rPr lang="en-GB" b="1" dirty="0"/>
              <a:t> </a:t>
            </a:r>
            <a:r>
              <a:rPr lang="en-GB" b="1" dirty="0" err="1"/>
              <a:t>suivant</a:t>
            </a:r>
            <a:r>
              <a:rPr lang="en-GB" b="1" dirty="0"/>
              <a:t> la vaccination</a:t>
            </a:r>
          </a:p>
          <a:p>
            <a:r>
              <a:rPr lang="en-GB" dirty="0" err="1"/>
              <a:t>Qu'est-ce</a:t>
            </a:r>
            <a:r>
              <a:rPr lang="en-GB" dirty="0"/>
              <a:t> </a:t>
            </a:r>
            <a:r>
              <a:rPr lang="en-GB" dirty="0" err="1"/>
              <a:t>qu'un</a:t>
            </a:r>
            <a:r>
              <a:rPr lang="en-GB" dirty="0"/>
              <a:t> MAPI ?</a:t>
            </a:r>
          </a:p>
          <a:p>
            <a:endParaRPr lang="en-GB" dirty="0"/>
          </a:p>
          <a:p>
            <a:r>
              <a:rPr lang="en-GB" dirty="0">
                <a:ea typeface="+mn-lt"/>
                <a:cs typeface="+mn-lt"/>
              </a:rPr>
              <a:t>Un </a:t>
            </a:r>
            <a:r>
              <a:rPr lang="en-GB" dirty="0" err="1">
                <a:ea typeface="+mn-lt"/>
                <a:cs typeface="+mn-lt"/>
              </a:rPr>
              <a:t>événement</a:t>
            </a:r>
            <a:r>
              <a:rPr lang="en-GB" dirty="0">
                <a:ea typeface="+mn-lt"/>
                <a:cs typeface="+mn-lt"/>
              </a:rPr>
              <a:t> </a:t>
            </a:r>
            <a:r>
              <a:rPr lang="en-GB" dirty="0" err="1">
                <a:ea typeface="+mn-lt"/>
                <a:cs typeface="+mn-lt"/>
              </a:rPr>
              <a:t>indésirable</a:t>
            </a:r>
            <a:r>
              <a:rPr lang="en-GB" dirty="0">
                <a:ea typeface="+mn-lt"/>
                <a:cs typeface="+mn-lt"/>
              </a:rPr>
              <a:t> après la vaccination </a:t>
            </a:r>
            <a:r>
              <a:rPr lang="en-GB" dirty="0" err="1">
                <a:ea typeface="+mn-lt"/>
                <a:cs typeface="+mn-lt"/>
              </a:rPr>
              <a:t>est</a:t>
            </a:r>
            <a:r>
              <a:rPr lang="en-GB" dirty="0">
                <a:ea typeface="+mn-lt"/>
                <a:cs typeface="+mn-lt"/>
              </a:rPr>
              <a:t> un </a:t>
            </a:r>
            <a:r>
              <a:rPr lang="en-GB" dirty="0" err="1">
                <a:ea typeface="+mn-lt"/>
                <a:cs typeface="+mn-lt"/>
              </a:rPr>
              <a:t>symptôme</a:t>
            </a:r>
            <a:r>
              <a:rPr lang="en-GB" dirty="0">
                <a:ea typeface="+mn-lt"/>
                <a:cs typeface="+mn-lt"/>
              </a:rPr>
              <a:t> </a:t>
            </a:r>
            <a:r>
              <a:rPr lang="en-GB" dirty="0" err="1">
                <a:ea typeface="+mn-lt"/>
                <a:cs typeface="+mn-lt"/>
              </a:rPr>
              <a:t>ou</a:t>
            </a:r>
            <a:r>
              <a:rPr lang="en-GB" dirty="0">
                <a:ea typeface="+mn-lt"/>
                <a:cs typeface="+mn-lt"/>
              </a:rPr>
              <a:t> </a:t>
            </a:r>
            <a:r>
              <a:rPr lang="en-GB" dirty="0" err="1">
                <a:ea typeface="+mn-lt"/>
                <a:cs typeface="+mn-lt"/>
              </a:rPr>
              <a:t>une</a:t>
            </a:r>
            <a:r>
              <a:rPr lang="en-GB" dirty="0">
                <a:ea typeface="+mn-lt"/>
                <a:cs typeface="+mn-lt"/>
              </a:rPr>
              <a:t> </a:t>
            </a:r>
            <a:r>
              <a:rPr lang="en-GB" dirty="0" err="1">
                <a:ea typeface="+mn-lt"/>
                <a:cs typeface="+mn-lt"/>
              </a:rPr>
              <a:t>maladie</a:t>
            </a:r>
            <a:r>
              <a:rPr lang="en-GB" dirty="0">
                <a:ea typeface="+mn-lt"/>
                <a:cs typeface="+mn-lt"/>
              </a:rPr>
              <a:t> qui suit la vaccination et </a:t>
            </a:r>
            <a:r>
              <a:rPr lang="en-GB" dirty="0" err="1">
                <a:ea typeface="+mn-lt"/>
                <a:cs typeface="+mn-lt"/>
              </a:rPr>
              <a:t>n'est</a:t>
            </a:r>
            <a:r>
              <a:rPr lang="en-GB" dirty="0">
                <a:ea typeface="+mn-lt"/>
                <a:cs typeface="+mn-lt"/>
              </a:rPr>
              <a:t> pas </a:t>
            </a:r>
            <a:r>
              <a:rPr lang="en-GB" dirty="0" err="1">
                <a:ea typeface="+mn-lt"/>
                <a:cs typeface="+mn-lt"/>
              </a:rPr>
              <a:t>nécessairement</a:t>
            </a:r>
            <a:r>
              <a:rPr lang="en-GB" dirty="0">
                <a:ea typeface="+mn-lt"/>
                <a:cs typeface="+mn-lt"/>
              </a:rPr>
              <a:t> </a:t>
            </a:r>
            <a:r>
              <a:rPr lang="en-GB" dirty="0" err="1">
                <a:ea typeface="+mn-lt"/>
                <a:cs typeface="+mn-lt"/>
              </a:rPr>
              <a:t>une</a:t>
            </a:r>
            <a:r>
              <a:rPr lang="en-GB" dirty="0">
                <a:ea typeface="+mn-lt"/>
                <a:cs typeface="+mn-lt"/>
              </a:rPr>
              <a:t> </a:t>
            </a:r>
            <a:r>
              <a:rPr lang="en-GB" dirty="0" err="1">
                <a:ea typeface="+mn-lt"/>
                <a:cs typeface="+mn-lt"/>
              </a:rPr>
              <a:t>conséquence</a:t>
            </a:r>
            <a:r>
              <a:rPr lang="en-GB" dirty="0">
                <a:ea typeface="+mn-lt"/>
                <a:cs typeface="+mn-lt"/>
              </a:rPr>
              <a:t> de </a:t>
            </a:r>
            <a:r>
              <a:rPr lang="en-GB" dirty="0" err="1">
                <a:ea typeface="+mn-lt"/>
                <a:cs typeface="+mn-lt"/>
              </a:rPr>
              <a:t>l'utilisation</a:t>
            </a:r>
            <a:r>
              <a:rPr lang="en-GB" dirty="0">
                <a:ea typeface="+mn-lt"/>
                <a:cs typeface="+mn-lt"/>
              </a:rPr>
              <a:t> du </a:t>
            </a:r>
            <a:r>
              <a:rPr lang="en-GB" dirty="0" err="1">
                <a:ea typeface="+mn-lt"/>
                <a:cs typeface="+mn-lt"/>
              </a:rPr>
              <a:t>vaccin</a:t>
            </a:r>
            <a:r>
              <a:rPr lang="en-GB" dirty="0">
                <a:ea typeface="+mn-lt"/>
                <a:cs typeface="+mn-lt"/>
              </a:rPr>
              <a:t>.</a:t>
            </a:r>
            <a:endParaRPr lang="en-GB" dirty="0"/>
          </a:p>
          <a:p>
            <a:endParaRPr lang="en-GB" dirty="0"/>
          </a:p>
          <a:p>
            <a:r>
              <a:rPr lang="en-GB" dirty="0"/>
              <a:t>En </a:t>
            </a:r>
            <a:r>
              <a:rPr lang="en-GB" dirty="0" err="1"/>
              <a:t>général</a:t>
            </a:r>
            <a:r>
              <a:rPr lang="en-GB" dirty="0"/>
              <a:t>, les MAPI </a:t>
            </a:r>
            <a:r>
              <a:rPr lang="en-GB" dirty="0" err="1"/>
              <a:t>peuvent</a:t>
            </a:r>
            <a:r>
              <a:rPr lang="en-GB" dirty="0"/>
              <a:t> </a:t>
            </a:r>
            <a:r>
              <a:rPr lang="en-GB" dirty="0" err="1"/>
              <a:t>être</a:t>
            </a:r>
            <a:r>
              <a:rPr lang="en-GB" dirty="0"/>
              <a:t> dues à :</a:t>
            </a:r>
          </a:p>
          <a:p>
            <a:endParaRPr lang="en-GB" dirty="0"/>
          </a:p>
          <a:p>
            <a:pPr marL="285750" indent="-285750">
              <a:buFont typeface="Wingdings" pitchFamily="2" charset="2"/>
              <a:buChar char="§"/>
            </a:pPr>
            <a:r>
              <a:rPr lang="en-GB" dirty="0"/>
              <a:t>Une </a:t>
            </a:r>
            <a:r>
              <a:rPr lang="en-GB" dirty="0" err="1"/>
              <a:t>réaction</a:t>
            </a:r>
            <a:r>
              <a:rPr lang="en-GB" dirty="0"/>
              <a:t> au </a:t>
            </a:r>
            <a:r>
              <a:rPr lang="en-GB" dirty="0" err="1"/>
              <a:t>vaccin</a:t>
            </a:r>
            <a:r>
              <a:rPr lang="en-GB" dirty="0"/>
              <a:t> </a:t>
            </a:r>
            <a:r>
              <a:rPr lang="en-GB" dirty="0" err="1"/>
              <a:t>lui-même</a:t>
            </a:r>
            <a:r>
              <a:rPr lang="en-GB" dirty="0"/>
              <a:t> - la </a:t>
            </a:r>
            <a:r>
              <a:rPr lang="en-GB" dirty="0" err="1"/>
              <a:t>plupart</a:t>
            </a:r>
            <a:r>
              <a:rPr lang="en-GB" dirty="0"/>
              <a:t> </a:t>
            </a:r>
            <a:r>
              <a:rPr lang="en-GB" dirty="0" err="1"/>
              <a:t>étant</a:t>
            </a:r>
            <a:r>
              <a:rPr lang="en-GB" dirty="0"/>
              <a:t> </a:t>
            </a:r>
            <a:r>
              <a:rPr lang="en-GB" dirty="0" err="1"/>
              <a:t>bénigne</a:t>
            </a:r>
            <a:r>
              <a:rPr lang="en-GB" dirty="0"/>
              <a:t> </a:t>
            </a:r>
            <a:r>
              <a:rPr lang="en-GB" dirty="0" err="1"/>
              <a:t>ou</a:t>
            </a:r>
            <a:r>
              <a:rPr lang="en-GB" dirty="0"/>
              <a:t> à court </a:t>
            </a:r>
            <a:r>
              <a:rPr lang="en-GB" dirty="0" err="1"/>
              <a:t>terme</a:t>
            </a:r>
            <a:endParaRPr lang="en-GB" dirty="0"/>
          </a:p>
          <a:p>
            <a:pPr marL="285750" indent="-285750">
              <a:buFont typeface="Wingdings" pitchFamily="2" charset="2"/>
              <a:buChar char="§"/>
            </a:pPr>
            <a:r>
              <a:rPr lang="en-GB" dirty="0"/>
              <a:t>Une </a:t>
            </a:r>
            <a:r>
              <a:rPr lang="en-GB" dirty="0" err="1"/>
              <a:t>erreur</a:t>
            </a:r>
            <a:r>
              <a:rPr lang="en-GB" dirty="0"/>
              <a:t> dans la </a:t>
            </a:r>
            <a:r>
              <a:rPr lang="en-GB" dirty="0" err="1"/>
              <a:t>façon</a:t>
            </a:r>
            <a:r>
              <a:rPr lang="en-GB" dirty="0"/>
              <a:t> </a:t>
            </a:r>
            <a:r>
              <a:rPr lang="en-GB" dirty="0" err="1"/>
              <a:t>dont</a:t>
            </a:r>
            <a:r>
              <a:rPr lang="en-GB" dirty="0"/>
              <a:t> le </a:t>
            </a:r>
            <a:r>
              <a:rPr lang="en-GB" dirty="0" err="1"/>
              <a:t>vaccin</a:t>
            </a:r>
            <a:r>
              <a:rPr lang="en-GB" dirty="0"/>
              <a:t> </a:t>
            </a:r>
            <a:r>
              <a:rPr lang="en-GB" dirty="0" err="1"/>
              <a:t>est</a:t>
            </a:r>
            <a:r>
              <a:rPr lang="en-GB" dirty="0"/>
              <a:t> </a:t>
            </a:r>
            <a:r>
              <a:rPr lang="en-GB" dirty="0" err="1"/>
              <a:t>administré</a:t>
            </a:r>
            <a:endParaRPr lang="en-GB" dirty="0"/>
          </a:p>
          <a:p>
            <a:pPr marL="285750" indent="-285750">
              <a:buFont typeface="Wingdings" pitchFamily="2" charset="2"/>
              <a:buChar char="§"/>
            </a:pPr>
            <a:r>
              <a:rPr lang="en-GB" dirty="0" err="1"/>
              <a:t>Anxiété</a:t>
            </a:r>
            <a:r>
              <a:rPr lang="en-GB" dirty="0"/>
              <a:t> de la part du </a:t>
            </a:r>
            <a:r>
              <a:rPr lang="en-GB" dirty="0" err="1"/>
              <a:t>vacciné</a:t>
            </a:r>
            <a:endParaRPr lang="en-GB" dirty="0"/>
          </a:p>
          <a:p>
            <a:pPr marL="285750" indent="-285750">
              <a:buFont typeface="Wingdings" pitchFamily="2" charset="2"/>
              <a:buChar char="§"/>
            </a:pPr>
            <a:r>
              <a:rPr lang="en-GB" dirty="0" err="1"/>
              <a:t>Quelque</a:t>
            </a:r>
            <a:r>
              <a:rPr lang="en-GB" dirty="0"/>
              <a:t> chose </a:t>
            </a:r>
            <a:r>
              <a:rPr lang="en-GB" dirty="0" err="1"/>
              <a:t>d'autre</a:t>
            </a:r>
            <a:r>
              <a:rPr lang="en-GB" dirty="0"/>
              <a:t> que la vaccination (</a:t>
            </a:r>
            <a:r>
              <a:rPr lang="en-GB" dirty="0" err="1"/>
              <a:t>c'est</a:t>
            </a:r>
            <a:r>
              <a:rPr lang="en-GB" dirty="0"/>
              <a:t>-à-dire un « </a:t>
            </a:r>
            <a:r>
              <a:rPr lang="en-GB" dirty="0" err="1"/>
              <a:t>événement</a:t>
            </a:r>
            <a:r>
              <a:rPr lang="en-GB" dirty="0"/>
              <a:t> </a:t>
            </a:r>
            <a:r>
              <a:rPr lang="en-GB" dirty="0" err="1"/>
              <a:t>coïncident</a:t>
            </a:r>
            <a:r>
              <a:rPr lang="en-GB" dirty="0"/>
              <a:t> »)</a:t>
            </a:r>
            <a:endParaRPr lang="en-FR" dirty="0"/>
          </a:p>
        </p:txBody>
      </p:sp>
      <p:sp>
        <p:nvSpPr>
          <p:cNvPr id="6" name="TextBox 5">
            <a:extLst>
              <a:ext uri="{FF2B5EF4-FFF2-40B4-BE49-F238E27FC236}">
                <a16:creationId xmlns:a16="http://schemas.microsoft.com/office/drawing/2014/main" id="{4DF2C5D6-114E-FA4E-9497-97F90C63AD60}"/>
              </a:ext>
            </a:extLst>
          </p:cNvPr>
          <p:cNvSpPr txBox="1"/>
          <p:nvPr/>
        </p:nvSpPr>
        <p:spPr>
          <a:xfrm>
            <a:off x="7651376" y="1588625"/>
            <a:ext cx="4274523" cy="3139321"/>
          </a:xfrm>
          <a:prstGeom prst="rect">
            <a:avLst/>
          </a:prstGeom>
          <a:noFill/>
        </p:spPr>
        <p:txBody>
          <a:bodyPr wrap="square" lIns="91440" tIns="45720" rIns="91440" bIns="45720" anchor="t">
            <a:spAutoFit/>
          </a:bodyPr>
          <a:lstStyle/>
          <a:p>
            <a:r>
              <a:rPr lang="en-GB" b="1" dirty="0"/>
              <a:t>Les VOC </a:t>
            </a:r>
            <a:r>
              <a:rPr lang="en-GB" b="1" dirty="0" err="1"/>
              <a:t>ont</a:t>
            </a:r>
            <a:r>
              <a:rPr lang="en-GB" b="1" dirty="0"/>
              <a:t> un </a:t>
            </a:r>
            <a:r>
              <a:rPr lang="en-GB" b="1" dirty="0" err="1"/>
              <a:t>profil</a:t>
            </a:r>
            <a:r>
              <a:rPr lang="en-GB" b="1" dirty="0"/>
              <a:t> </a:t>
            </a:r>
            <a:r>
              <a:rPr lang="en-GB" b="1" dirty="0" err="1"/>
              <a:t>d'innocuité</a:t>
            </a:r>
            <a:r>
              <a:rPr lang="en-GB" b="1" dirty="0"/>
              <a:t> </a:t>
            </a:r>
            <a:r>
              <a:rPr lang="en-GB" b="1" dirty="0" err="1"/>
              <a:t>solide</a:t>
            </a:r>
            <a:r>
              <a:rPr lang="en-GB" b="1" dirty="0"/>
              <a:t> :</a:t>
            </a:r>
          </a:p>
          <a:p>
            <a:endParaRPr lang="en-GB" dirty="0"/>
          </a:p>
          <a:p>
            <a:pPr marL="285750" indent="-285750">
              <a:buFont typeface="Wingdings" pitchFamily="2" charset="2"/>
              <a:buChar char="Ø"/>
            </a:pPr>
            <a:r>
              <a:rPr lang="en-GB" dirty="0" err="1"/>
              <a:t>Seulement</a:t>
            </a:r>
            <a:r>
              <a:rPr lang="en-GB" dirty="0"/>
              <a:t> environ 1 </a:t>
            </a:r>
            <a:r>
              <a:rPr lang="en-GB" dirty="0" err="1"/>
              <a:t>personne</a:t>
            </a:r>
            <a:r>
              <a:rPr lang="en-GB" dirty="0"/>
              <a:t> sur 50 </a:t>
            </a:r>
            <a:r>
              <a:rPr lang="en-GB" dirty="0" err="1"/>
              <a:t>prenant</a:t>
            </a:r>
            <a:r>
              <a:rPr lang="en-GB" dirty="0"/>
              <a:t> le </a:t>
            </a:r>
            <a:r>
              <a:rPr lang="en-GB" dirty="0" err="1"/>
              <a:t>vaccin</a:t>
            </a:r>
            <a:r>
              <a:rPr lang="en-GB" dirty="0"/>
              <a:t> </a:t>
            </a:r>
            <a:r>
              <a:rPr lang="en-GB" dirty="0" err="1"/>
              <a:t>signale</a:t>
            </a:r>
            <a:r>
              <a:rPr lang="en-GB" dirty="0"/>
              <a:t> des </a:t>
            </a:r>
            <a:r>
              <a:rPr lang="en-GB" dirty="0" err="1"/>
              <a:t>effets</a:t>
            </a:r>
            <a:r>
              <a:rPr lang="en-GB" dirty="0"/>
              <a:t> </a:t>
            </a:r>
            <a:r>
              <a:rPr lang="en-GB" dirty="0" err="1"/>
              <a:t>secondaires</a:t>
            </a:r>
            <a:r>
              <a:rPr lang="en-GB" dirty="0"/>
              <a:t>, et </a:t>
            </a:r>
            <a:r>
              <a:rPr lang="en-GB" dirty="0" err="1"/>
              <a:t>sont</a:t>
            </a:r>
            <a:r>
              <a:rPr lang="en-GB" dirty="0"/>
              <a:t> </a:t>
            </a:r>
            <a:r>
              <a:rPr lang="en-GB" dirty="0" err="1"/>
              <a:t>principalement</a:t>
            </a:r>
            <a:r>
              <a:rPr lang="en-GB" dirty="0"/>
              <a:t> des troubles gastro-</a:t>
            </a:r>
            <a:r>
              <a:rPr lang="en-GB" dirty="0" err="1"/>
              <a:t>intestinaux</a:t>
            </a:r>
            <a:r>
              <a:rPr lang="en-GB" dirty="0"/>
              <a:t>.</a:t>
            </a:r>
            <a:br>
              <a:rPr lang="en-GB" dirty="0"/>
            </a:br>
            <a:endParaRPr lang="en-GB" dirty="0"/>
          </a:p>
          <a:p>
            <a:pPr marL="285750" indent="-285750">
              <a:buFont typeface="Wingdings" pitchFamily="2" charset="2"/>
              <a:buChar char="Ø"/>
            </a:pPr>
            <a:r>
              <a:rPr lang="en-GB" dirty="0"/>
              <a:t>Les </a:t>
            </a:r>
            <a:r>
              <a:rPr lang="en-GB" dirty="0" err="1"/>
              <a:t>effets</a:t>
            </a:r>
            <a:r>
              <a:rPr lang="en-GB" dirty="0"/>
              <a:t> </a:t>
            </a:r>
            <a:r>
              <a:rPr lang="en-GB" dirty="0" err="1"/>
              <a:t>secondaires</a:t>
            </a:r>
            <a:r>
              <a:rPr lang="en-GB" dirty="0"/>
              <a:t> du VCO </a:t>
            </a:r>
            <a:r>
              <a:rPr lang="en-GB" dirty="0" err="1"/>
              <a:t>sont</a:t>
            </a:r>
            <a:r>
              <a:rPr lang="en-GB" dirty="0"/>
              <a:t> </a:t>
            </a:r>
            <a:r>
              <a:rPr lang="en-GB" dirty="0" err="1"/>
              <a:t>généralement</a:t>
            </a:r>
            <a:r>
              <a:rPr lang="en-GB" dirty="0"/>
              <a:t> </a:t>
            </a:r>
            <a:r>
              <a:rPr lang="en-GB" dirty="0" err="1"/>
              <a:t>légers</a:t>
            </a:r>
            <a:r>
              <a:rPr lang="en-GB" dirty="0"/>
              <a:t>, ne </a:t>
            </a:r>
            <a:r>
              <a:rPr lang="en-GB" dirty="0" err="1"/>
              <a:t>durent</a:t>
            </a:r>
            <a:r>
              <a:rPr lang="en-GB" dirty="0"/>
              <a:t> que </a:t>
            </a:r>
            <a:r>
              <a:rPr lang="en-GB" dirty="0" err="1"/>
              <a:t>quelques</a:t>
            </a:r>
            <a:r>
              <a:rPr lang="en-GB" dirty="0"/>
              <a:t> </a:t>
            </a:r>
            <a:r>
              <a:rPr lang="en-GB" dirty="0" err="1"/>
              <a:t>heures</a:t>
            </a:r>
            <a:r>
              <a:rPr lang="en-GB" dirty="0"/>
              <a:t> et ne </a:t>
            </a:r>
            <a:r>
              <a:rPr lang="en-GB" dirty="0" err="1"/>
              <a:t>nécessitent</a:t>
            </a:r>
            <a:r>
              <a:rPr lang="en-GB" dirty="0"/>
              <a:t> pas de </a:t>
            </a:r>
            <a:r>
              <a:rPr lang="en-GB" dirty="0" err="1"/>
              <a:t>traitement</a:t>
            </a:r>
            <a:r>
              <a:rPr lang="en-GB" dirty="0"/>
              <a:t>.</a:t>
            </a:r>
          </a:p>
        </p:txBody>
      </p:sp>
      <p:sp>
        <p:nvSpPr>
          <p:cNvPr id="9" name="TextBox 8">
            <a:extLst>
              <a:ext uri="{FF2B5EF4-FFF2-40B4-BE49-F238E27FC236}">
                <a16:creationId xmlns:a16="http://schemas.microsoft.com/office/drawing/2014/main" id="{B17502FC-656D-194A-A1E9-368FE1E3C664}"/>
              </a:ext>
            </a:extLst>
          </p:cNvPr>
          <p:cNvSpPr txBox="1"/>
          <p:nvPr/>
        </p:nvSpPr>
        <p:spPr>
          <a:xfrm>
            <a:off x="7651376" y="4667952"/>
            <a:ext cx="4424083" cy="2031325"/>
          </a:xfrm>
          <a:prstGeom prst="rect">
            <a:avLst/>
          </a:prstGeom>
          <a:noFill/>
        </p:spPr>
        <p:txBody>
          <a:bodyPr wrap="square" lIns="91440" tIns="45720" rIns="91440" bIns="45720" anchor="t">
            <a:spAutoFit/>
          </a:bodyPr>
          <a:lstStyle/>
          <a:p>
            <a:r>
              <a:rPr lang="en-GB" b="1" dirty="0" err="1"/>
              <a:t>Plaintes</a:t>
            </a:r>
            <a:r>
              <a:rPr lang="en-GB" b="1" dirty="0"/>
              <a:t> les plus </a:t>
            </a:r>
            <a:r>
              <a:rPr lang="en-GB" b="1" dirty="0" err="1"/>
              <a:t>courantes</a:t>
            </a:r>
            <a:r>
              <a:rPr lang="en-GB" b="1" dirty="0"/>
              <a:t> après la prise de VOC :</a:t>
            </a:r>
          </a:p>
          <a:p>
            <a:r>
              <a:rPr lang="en-GB" b="1" dirty="0"/>
              <a:t> </a:t>
            </a:r>
          </a:p>
          <a:p>
            <a:pPr marL="285750" indent="-285750">
              <a:buFont typeface="Wingdings" pitchFamily="2" charset="2"/>
              <a:buChar char="q"/>
            </a:pPr>
            <a:r>
              <a:rPr lang="en-GB" dirty="0" err="1"/>
              <a:t>Maux</a:t>
            </a:r>
            <a:r>
              <a:rPr lang="en-GB" dirty="0"/>
              <a:t> </a:t>
            </a:r>
            <a:r>
              <a:rPr lang="en-GB" dirty="0" err="1"/>
              <a:t>d'estomac</a:t>
            </a:r>
            <a:endParaRPr lang="en-GB" dirty="0"/>
          </a:p>
          <a:p>
            <a:pPr marL="285750" indent="-285750">
              <a:buFont typeface="Wingdings" pitchFamily="2" charset="2"/>
              <a:buChar char="q"/>
            </a:pPr>
            <a:r>
              <a:rPr lang="en-GB" dirty="0" err="1"/>
              <a:t>Diarrhée</a:t>
            </a:r>
            <a:r>
              <a:rPr lang="en-GB" dirty="0"/>
              <a:t> </a:t>
            </a:r>
          </a:p>
          <a:p>
            <a:pPr marL="285750" indent="-285750">
              <a:buFont typeface="Wingdings" pitchFamily="2" charset="2"/>
              <a:buChar char="q"/>
            </a:pPr>
            <a:r>
              <a:rPr lang="en-GB" dirty="0" err="1"/>
              <a:t>Vomissement</a:t>
            </a:r>
            <a:endParaRPr lang="en-GB" dirty="0"/>
          </a:p>
          <a:p>
            <a:pPr marL="285750" indent="-285750">
              <a:buFont typeface="Wingdings" pitchFamily="2" charset="2"/>
              <a:buChar char="q"/>
            </a:pPr>
            <a:r>
              <a:rPr lang="en-GB" dirty="0" err="1"/>
              <a:t>Nausée</a:t>
            </a:r>
            <a:endParaRPr lang="en-GB" dirty="0"/>
          </a:p>
        </p:txBody>
      </p:sp>
    </p:spTree>
    <p:extLst>
      <p:ext uri="{BB962C8B-B14F-4D97-AF65-F5344CB8AC3E}">
        <p14:creationId xmlns:p14="http://schemas.microsoft.com/office/powerpoint/2010/main" val="39430363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3335401-ADD3-C84B-A37E-95C233C0423D}"/>
              </a:ext>
            </a:extLst>
          </p:cNvPr>
          <p:cNvSpPr/>
          <p:nvPr/>
        </p:nvSpPr>
        <p:spPr>
          <a:xfrm>
            <a:off x="0" y="0"/>
            <a:ext cx="1983246" cy="158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Après </a:t>
            </a:r>
          </a:p>
          <a:p>
            <a:pPr algn="ctr"/>
            <a:r>
              <a:rPr lang="en-GB" dirty="0"/>
              <a:t>la </a:t>
            </a:r>
            <a:r>
              <a:rPr lang="en-GB" dirty="0" err="1"/>
              <a:t>campagne</a:t>
            </a:r>
            <a:endParaRPr lang="en-FR" dirty="0"/>
          </a:p>
        </p:txBody>
      </p:sp>
      <p:sp>
        <p:nvSpPr>
          <p:cNvPr id="7" name="Title 1">
            <a:extLst>
              <a:ext uri="{FF2B5EF4-FFF2-40B4-BE49-F238E27FC236}">
                <a16:creationId xmlns:a16="http://schemas.microsoft.com/office/drawing/2014/main" id="{48F828DD-719B-A145-804B-A57269A18A75}"/>
              </a:ext>
            </a:extLst>
          </p:cNvPr>
          <p:cNvSpPr>
            <a:spLocks noGrp="1"/>
          </p:cNvSpPr>
          <p:nvPr>
            <p:ph type="title"/>
          </p:nvPr>
        </p:nvSpPr>
        <p:spPr>
          <a:xfrm>
            <a:off x="2350743" y="295842"/>
            <a:ext cx="9575156" cy="1325563"/>
          </a:xfrm>
        </p:spPr>
        <p:txBody>
          <a:bodyPr>
            <a:normAutofit/>
          </a:bodyPr>
          <a:lstStyle/>
          <a:p>
            <a:r>
              <a:rPr lang="en-US" b="1" dirty="0">
                <a:solidFill>
                  <a:srgbClr val="FF0000"/>
                </a:solidFill>
              </a:rPr>
              <a:t>Après la </a:t>
            </a:r>
            <a:r>
              <a:rPr lang="en-US" b="1" dirty="0" err="1">
                <a:solidFill>
                  <a:srgbClr val="FF0000"/>
                </a:solidFill>
              </a:rPr>
              <a:t>campagne</a:t>
            </a:r>
            <a:endParaRPr lang="en-US" b="1" dirty="0">
              <a:solidFill>
                <a:srgbClr val="FF0000"/>
              </a:solidFill>
            </a:endParaRPr>
          </a:p>
        </p:txBody>
      </p:sp>
      <p:sp>
        <p:nvSpPr>
          <p:cNvPr id="2" name="TextBox 1">
            <a:extLst>
              <a:ext uri="{FF2B5EF4-FFF2-40B4-BE49-F238E27FC236}">
                <a16:creationId xmlns:a16="http://schemas.microsoft.com/office/drawing/2014/main" id="{9757792A-B506-134A-90F3-7566859D2F24}"/>
              </a:ext>
            </a:extLst>
          </p:cNvPr>
          <p:cNvSpPr txBox="1"/>
          <p:nvPr/>
        </p:nvSpPr>
        <p:spPr>
          <a:xfrm>
            <a:off x="346783" y="1884871"/>
            <a:ext cx="11579116" cy="1754326"/>
          </a:xfrm>
          <a:prstGeom prst="rect">
            <a:avLst/>
          </a:prstGeom>
          <a:noFill/>
        </p:spPr>
        <p:txBody>
          <a:bodyPr wrap="square" lIns="91440" tIns="45720" rIns="91440" bIns="45720" rtlCol="0" anchor="t">
            <a:spAutoFit/>
          </a:bodyPr>
          <a:lstStyle/>
          <a:p>
            <a:r>
              <a:rPr lang="en-GB" b="1" dirty="0"/>
              <a:t>Estimation de la couverture </a:t>
            </a:r>
            <a:r>
              <a:rPr lang="en-GB" b="1" dirty="0" err="1"/>
              <a:t>vaccinale</a:t>
            </a:r>
            <a:r>
              <a:rPr lang="en-GB" b="1" dirty="0"/>
              <a:t> à </a:t>
            </a:r>
            <a:r>
              <a:rPr lang="en-GB" b="1" dirty="0" err="1"/>
              <a:t>partir</a:t>
            </a:r>
            <a:r>
              <a:rPr lang="en-GB" b="1" dirty="0"/>
              <a:t> des </a:t>
            </a:r>
            <a:r>
              <a:rPr lang="en-GB" b="1" dirty="0" err="1"/>
              <a:t>données</a:t>
            </a:r>
            <a:r>
              <a:rPr lang="en-GB" b="1" dirty="0"/>
              <a:t> </a:t>
            </a:r>
            <a:r>
              <a:rPr lang="en-GB" b="1" dirty="0" err="1">
                <a:ea typeface="+mn-lt"/>
                <a:cs typeface="+mn-lt"/>
              </a:rPr>
              <a:t>recueillies</a:t>
            </a:r>
            <a:r>
              <a:rPr lang="en-GB" b="1" dirty="0">
                <a:ea typeface="+mn-lt"/>
                <a:cs typeface="+mn-lt"/>
              </a:rPr>
              <a:t> </a:t>
            </a:r>
            <a:r>
              <a:rPr lang="en-GB" b="1" dirty="0" err="1">
                <a:ea typeface="+mn-lt"/>
                <a:cs typeface="+mn-lt"/>
              </a:rPr>
              <a:t>lors</a:t>
            </a:r>
            <a:r>
              <a:rPr lang="en-GB" b="1" dirty="0">
                <a:ea typeface="+mn-lt"/>
                <a:cs typeface="+mn-lt"/>
              </a:rPr>
              <a:t> de la vaccination</a:t>
            </a:r>
            <a:endParaRPr lang="en-GB" b="1" dirty="0"/>
          </a:p>
          <a:p>
            <a:endParaRPr lang="en-GB" b="1" dirty="0"/>
          </a:p>
          <a:p>
            <a:r>
              <a:rPr lang="en-GB" b="1" dirty="0" err="1"/>
              <a:t>Qu'est-ce</a:t>
            </a:r>
            <a:r>
              <a:rPr lang="en-GB" b="1" dirty="0"/>
              <a:t> que la couverture </a:t>
            </a:r>
            <a:r>
              <a:rPr lang="en-GB" b="1" dirty="0" err="1"/>
              <a:t>vaccinale</a:t>
            </a:r>
            <a:r>
              <a:rPr lang="en-GB" b="1" dirty="0"/>
              <a:t> =</a:t>
            </a:r>
          </a:p>
          <a:p>
            <a:r>
              <a:rPr lang="en-GB" dirty="0"/>
              <a:t>La couverture </a:t>
            </a:r>
            <a:r>
              <a:rPr lang="en-GB" dirty="0" err="1"/>
              <a:t>vaccinale</a:t>
            </a:r>
            <a:r>
              <a:rPr lang="en-GB" dirty="0"/>
              <a:t> </a:t>
            </a:r>
            <a:r>
              <a:rPr lang="en-GB" dirty="0" err="1"/>
              <a:t>est</a:t>
            </a:r>
            <a:r>
              <a:rPr lang="en-GB" dirty="0"/>
              <a:t> </a:t>
            </a:r>
            <a:r>
              <a:rPr lang="en-GB" dirty="0" err="1"/>
              <a:t>une</a:t>
            </a:r>
            <a:r>
              <a:rPr lang="en-GB" dirty="0"/>
              <a:t> </a:t>
            </a:r>
            <a:r>
              <a:rPr lang="en-GB" dirty="0" err="1"/>
              <a:t>mesure</a:t>
            </a:r>
            <a:r>
              <a:rPr lang="en-GB" dirty="0"/>
              <a:t> du succès de la </a:t>
            </a:r>
            <a:r>
              <a:rPr lang="en-GB" dirty="0" err="1"/>
              <a:t>campagne</a:t>
            </a:r>
            <a:r>
              <a:rPr lang="en-GB" dirty="0"/>
              <a:t> de vaccination.</a:t>
            </a:r>
          </a:p>
          <a:p>
            <a:r>
              <a:rPr lang="en-GB" dirty="0"/>
              <a:t>Il </a:t>
            </a:r>
            <a:r>
              <a:rPr lang="en-GB" dirty="0" err="1"/>
              <a:t>s'agit</a:t>
            </a:r>
            <a:r>
              <a:rPr lang="en-GB" dirty="0"/>
              <a:t> du </a:t>
            </a:r>
            <a:r>
              <a:rPr lang="en-GB" dirty="0" err="1"/>
              <a:t>pourcentage</a:t>
            </a:r>
            <a:r>
              <a:rPr lang="en-GB" dirty="0"/>
              <a:t> </a:t>
            </a:r>
            <a:r>
              <a:rPr lang="en-GB" dirty="0" err="1"/>
              <a:t>estimé</a:t>
            </a:r>
            <a:r>
              <a:rPr lang="en-GB" dirty="0"/>
              <a:t> de la population qui a </a:t>
            </a:r>
            <a:r>
              <a:rPr lang="en-GB" dirty="0" err="1"/>
              <a:t>reçu</a:t>
            </a:r>
            <a:r>
              <a:rPr lang="en-GB" dirty="0"/>
              <a:t> le </a:t>
            </a:r>
            <a:r>
              <a:rPr lang="en-GB" dirty="0" err="1"/>
              <a:t>vaccin</a:t>
            </a:r>
            <a:r>
              <a:rPr lang="en-GB" dirty="0"/>
              <a:t> (</a:t>
            </a:r>
            <a:r>
              <a:rPr lang="en-GB" dirty="0" err="1"/>
              <a:t>ou</a:t>
            </a:r>
            <a:r>
              <a:rPr lang="en-GB" dirty="0"/>
              <a:t> qui a </a:t>
            </a:r>
            <a:r>
              <a:rPr lang="en-GB" dirty="0" err="1"/>
              <a:t>reçu</a:t>
            </a:r>
            <a:r>
              <a:rPr lang="en-GB" dirty="0"/>
              <a:t> le </a:t>
            </a:r>
            <a:r>
              <a:rPr lang="en-GB" dirty="0" err="1"/>
              <a:t>nombre</a:t>
            </a:r>
            <a:r>
              <a:rPr lang="en-GB" dirty="0"/>
              <a:t> </a:t>
            </a:r>
            <a:r>
              <a:rPr lang="en-GB" dirty="0" err="1"/>
              <a:t>requis</a:t>
            </a:r>
            <a:r>
              <a:rPr lang="en-GB" dirty="0"/>
              <a:t> de doses de </a:t>
            </a:r>
            <a:r>
              <a:rPr lang="en-GB" dirty="0" err="1"/>
              <a:t>vaccin</a:t>
            </a:r>
            <a:r>
              <a:rPr lang="en-GB" dirty="0"/>
              <a:t> </a:t>
            </a:r>
            <a:r>
              <a:rPr lang="en-GB" dirty="0" err="1"/>
              <a:t>recommandées</a:t>
            </a:r>
            <a:r>
              <a:rPr lang="en-GB" dirty="0"/>
              <a:t> pour </a:t>
            </a:r>
            <a:r>
              <a:rPr lang="en-GB" dirty="0" err="1"/>
              <a:t>conférer</a:t>
            </a:r>
            <a:r>
              <a:rPr lang="en-GB" dirty="0"/>
              <a:t> </a:t>
            </a:r>
            <a:r>
              <a:rPr lang="en-GB" dirty="0" err="1"/>
              <a:t>une</a:t>
            </a:r>
            <a:r>
              <a:rPr lang="en-GB" dirty="0"/>
              <a:t> protection)</a:t>
            </a:r>
            <a:endParaRPr lang="en-FR" dirty="0"/>
          </a:p>
        </p:txBody>
      </p:sp>
      <p:pic>
        <p:nvPicPr>
          <p:cNvPr id="4" name="Picture 3">
            <a:extLst>
              <a:ext uri="{FF2B5EF4-FFF2-40B4-BE49-F238E27FC236}">
                <a16:creationId xmlns:a16="http://schemas.microsoft.com/office/drawing/2014/main" id="{258FD210-457B-EE4E-98B1-4E520114B771}"/>
              </a:ext>
            </a:extLst>
          </p:cNvPr>
          <p:cNvPicPr>
            <a:picLocks noChangeAspect="1"/>
          </p:cNvPicPr>
          <p:nvPr/>
        </p:nvPicPr>
        <p:blipFill>
          <a:blip r:embed="rId3"/>
          <a:stretch>
            <a:fillRect/>
          </a:stretch>
        </p:blipFill>
        <p:spPr>
          <a:xfrm>
            <a:off x="991623" y="3855122"/>
            <a:ext cx="9956800" cy="1600200"/>
          </a:xfrm>
          <a:prstGeom prst="rect">
            <a:avLst/>
          </a:prstGeom>
        </p:spPr>
      </p:pic>
      <p:sp>
        <p:nvSpPr>
          <p:cNvPr id="11" name="TextBox 10">
            <a:extLst>
              <a:ext uri="{FF2B5EF4-FFF2-40B4-BE49-F238E27FC236}">
                <a16:creationId xmlns:a16="http://schemas.microsoft.com/office/drawing/2014/main" id="{04239037-9B79-0C4C-8970-AD310FAE8D1A}"/>
              </a:ext>
            </a:extLst>
          </p:cNvPr>
          <p:cNvSpPr txBox="1"/>
          <p:nvPr/>
        </p:nvSpPr>
        <p:spPr>
          <a:xfrm>
            <a:off x="450376" y="5657671"/>
            <a:ext cx="11163869" cy="646331"/>
          </a:xfrm>
          <a:prstGeom prst="rect">
            <a:avLst/>
          </a:prstGeom>
          <a:noFill/>
        </p:spPr>
        <p:txBody>
          <a:bodyPr wrap="square">
            <a:spAutoFit/>
          </a:bodyPr>
          <a:lstStyle/>
          <a:p>
            <a:r>
              <a:rPr lang="en-GB" b="1" dirty="0"/>
              <a:t>NB</a:t>
            </a:r>
            <a:r>
              <a:rPr lang="en-GB" dirty="0"/>
              <a:t> : La couverture </a:t>
            </a:r>
            <a:r>
              <a:rPr lang="en-GB" dirty="0" err="1"/>
              <a:t>vaccinale</a:t>
            </a:r>
            <a:r>
              <a:rPr lang="en-GB" dirty="0"/>
              <a:t> doit </a:t>
            </a:r>
            <a:r>
              <a:rPr lang="en-GB" dirty="0" err="1"/>
              <a:t>être</a:t>
            </a:r>
            <a:r>
              <a:rPr lang="en-GB" dirty="0"/>
              <a:t> </a:t>
            </a:r>
            <a:r>
              <a:rPr lang="en-GB" dirty="0" err="1"/>
              <a:t>calculée</a:t>
            </a:r>
            <a:r>
              <a:rPr lang="en-GB" dirty="0"/>
              <a:t> pour </a:t>
            </a:r>
            <a:r>
              <a:rPr lang="en-GB" dirty="0" err="1"/>
              <a:t>chaque</a:t>
            </a:r>
            <a:r>
              <a:rPr lang="en-GB" dirty="0"/>
              <a:t> </a:t>
            </a:r>
            <a:r>
              <a:rPr lang="en-GB" dirty="0" err="1"/>
              <a:t>tournée</a:t>
            </a:r>
            <a:r>
              <a:rPr lang="en-GB" dirty="0"/>
              <a:t> </a:t>
            </a:r>
            <a:r>
              <a:rPr lang="en-GB" dirty="0" err="1"/>
              <a:t>afin</a:t>
            </a:r>
            <a:r>
              <a:rPr lang="en-GB" dirty="0"/>
              <a:t> de </a:t>
            </a:r>
            <a:r>
              <a:rPr lang="en-GB" dirty="0" err="1"/>
              <a:t>déterminer</a:t>
            </a:r>
            <a:r>
              <a:rPr lang="en-GB" dirty="0"/>
              <a:t> le </a:t>
            </a:r>
            <a:r>
              <a:rPr lang="en-GB" dirty="0" err="1"/>
              <a:t>pourcentage</a:t>
            </a:r>
            <a:r>
              <a:rPr lang="en-GB" dirty="0"/>
              <a:t> de </a:t>
            </a:r>
            <a:r>
              <a:rPr lang="en-GB" dirty="0" err="1"/>
              <a:t>personnes</a:t>
            </a:r>
            <a:r>
              <a:rPr lang="en-GB" dirty="0"/>
              <a:t> </a:t>
            </a:r>
            <a:r>
              <a:rPr lang="en-GB" dirty="0" err="1"/>
              <a:t>ayant</a:t>
            </a:r>
            <a:r>
              <a:rPr lang="en-GB" dirty="0"/>
              <a:t> </a:t>
            </a:r>
            <a:r>
              <a:rPr lang="en-GB" dirty="0" err="1"/>
              <a:t>reçu</a:t>
            </a:r>
            <a:r>
              <a:rPr lang="en-GB" dirty="0"/>
              <a:t> </a:t>
            </a:r>
            <a:r>
              <a:rPr lang="en-GB" dirty="0" err="1"/>
              <a:t>une</a:t>
            </a:r>
            <a:r>
              <a:rPr lang="en-GB" dirty="0"/>
              <a:t> dose unique et de </a:t>
            </a:r>
            <a:r>
              <a:rPr lang="en-GB" dirty="0" err="1"/>
              <a:t>celles</a:t>
            </a:r>
            <a:r>
              <a:rPr lang="en-GB" dirty="0"/>
              <a:t> </a:t>
            </a:r>
            <a:r>
              <a:rPr lang="en-GB" dirty="0" err="1"/>
              <a:t>ayant</a:t>
            </a:r>
            <a:r>
              <a:rPr lang="en-GB" dirty="0"/>
              <a:t> </a:t>
            </a:r>
            <a:r>
              <a:rPr lang="en-GB" dirty="0" err="1"/>
              <a:t>reçu</a:t>
            </a:r>
            <a:r>
              <a:rPr lang="en-GB" dirty="0"/>
              <a:t> deux doses.</a:t>
            </a:r>
            <a:endParaRPr lang="en-FR" dirty="0"/>
          </a:p>
        </p:txBody>
      </p:sp>
      <p:pic>
        <p:nvPicPr>
          <p:cNvPr id="13" name="Picture 12" descr="Graphical user interface, text&#10;&#10;Description automatically generated with medium confidence">
            <a:extLst>
              <a:ext uri="{FF2B5EF4-FFF2-40B4-BE49-F238E27FC236}">
                <a16:creationId xmlns:a16="http://schemas.microsoft.com/office/drawing/2014/main" id="{08961C30-311C-A3E8-B30D-BAE337745F64}"/>
              </a:ext>
            </a:extLst>
          </p:cNvPr>
          <p:cNvPicPr>
            <a:picLocks noChangeAspect="1"/>
          </p:cNvPicPr>
          <p:nvPr/>
        </p:nvPicPr>
        <p:blipFill>
          <a:blip r:embed="rId4"/>
          <a:stretch>
            <a:fillRect/>
          </a:stretch>
        </p:blipFill>
        <p:spPr>
          <a:xfrm>
            <a:off x="0" y="3564841"/>
            <a:ext cx="12192000" cy="1890481"/>
          </a:xfrm>
          <a:prstGeom prst="rect">
            <a:avLst/>
          </a:prstGeom>
        </p:spPr>
      </p:pic>
    </p:spTree>
    <p:extLst>
      <p:ext uri="{BB962C8B-B14F-4D97-AF65-F5344CB8AC3E}">
        <p14:creationId xmlns:p14="http://schemas.microsoft.com/office/powerpoint/2010/main" val="8530727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8F828DD-719B-A145-804B-A57269A18A75}"/>
              </a:ext>
            </a:extLst>
          </p:cNvPr>
          <p:cNvSpPr>
            <a:spLocks noGrp="1"/>
          </p:cNvSpPr>
          <p:nvPr>
            <p:ph type="title"/>
          </p:nvPr>
        </p:nvSpPr>
        <p:spPr>
          <a:xfrm>
            <a:off x="590181" y="405023"/>
            <a:ext cx="10764755" cy="1325563"/>
          </a:xfrm>
        </p:spPr>
        <p:txBody>
          <a:bodyPr>
            <a:normAutofit/>
          </a:bodyPr>
          <a:lstStyle/>
          <a:p>
            <a:r>
              <a:rPr lang="en-US" b="1" dirty="0" err="1">
                <a:solidFill>
                  <a:srgbClr val="FF0000"/>
                </a:solidFill>
              </a:rPr>
              <a:t>Rôle</a:t>
            </a:r>
            <a:r>
              <a:rPr lang="en-US" b="1" dirty="0">
                <a:solidFill>
                  <a:srgbClr val="FF0000"/>
                </a:solidFill>
              </a:rPr>
              <a:t> de la CR et des </a:t>
            </a:r>
            <a:r>
              <a:rPr lang="en-US" b="1" dirty="0" err="1">
                <a:solidFill>
                  <a:srgbClr val="FF0000"/>
                </a:solidFill>
              </a:rPr>
              <a:t>volontaires</a:t>
            </a:r>
            <a:r>
              <a:rPr lang="en-US" b="1" dirty="0">
                <a:solidFill>
                  <a:srgbClr val="FF0000"/>
                </a:solidFill>
              </a:rPr>
              <a:t> </a:t>
            </a:r>
            <a:br>
              <a:rPr lang="en-US" b="1" dirty="0">
                <a:solidFill>
                  <a:srgbClr val="FF0000"/>
                </a:solidFill>
              </a:rPr>
            </a:br>
            <a:r>
              <a:rPr lang="en-US" b="1" dirty="0">
                <a:solidFill>
                  <a:srgbClr val="FF0000"/>
                </a:solidFill>
              </a:rPr>
              <a:t>dans la </a:t>
            </a:r>
            <a:r>
              <a:rPr lang="en-US" b="1" dirty="0" err="1">
                <a:solidFill>
                  <a:srgbClr val="FF0000"/>
                </a:solidFill>
              </a:rPr>
              <a:t>campagne</a:t>
            </a:r>
            <a:endParaRPr lang="en-US" b="1" dirty="0">
              <a:solidFill>
                <a:srgbClr val="FF0000"/>
              </a:solidFill>
            </a:endParaRPr>
          </a:p>
        </p:txBody>
      </p:sp>
      <p:sp>
        <p:nvSpPr>
          <p:cNvPr id="2" name="TextBox 1">
            <a:extLst>
              <a:ext uri="{FF2B5EF4-FFF2-40B4-BE49-F238E27FC236}">
                <a16:creationId xmlns:a16="http://schemas.microsoft.com/office/drawing/2014/main" id="{9757792A-B506-134A-90F3-7566859D2F24}"/>
              </a:ext>
            </a:extLst>
          </p:cNvPr>
          <p:cNvSpPr txBox="1"/>
          <p:nvPr/>
        </p:nvSpPr>
        <p:spPr>
          <a:xfrm>
            <a:off x="412760" y="2199859"/>
            <a:ext cx="11579116" cy="1661993"/>
          </a:xfrm>
          <a:prstGeom prst="rect">
            <a:avLst/>
          </a:prstGeom>
          <a:noFill/>
        </p:spPr>
        <p:txBody>
          <a:bodyPr wrap="square" lIns="91440" tIns="45720" rIns="91440" bIns="45720" rtlCol="0" anchor="t">
            <a:spAutoFit/>
          </a:bodyPr>
          <a:lstStyle/>
          <a:p>
            <a:r>
              <a:rPr lang="en-US" sz="2400" dirty="0">
                <a:latin typeface="Calibri"/>
                <a:ea typeface="Calibri" panose="020F0502020204030204" pitchFamily="34" charset="0"/>
                <a:cs typeface="Times New Roman"/>
              </a:rPr>
              <a:t>1 - Dans quelle </a:t>
            </a:r>
            <a:r>
              <a:rPr lang="en-US" sz="2400" dirty="0" err="1">
                <a:latin typeface="Calibri"/>
                <a:ea typeface="Calibri" panose="020F0502020204030204" pitchFamily="34" charset="0"/>
                <a:cs typeface="Times New Roman"/>
              </a:rPr>
              <a:t>activité</a:t>
            </a:r>
            <a:r>
              <a:rPr lang="en-US" sz="2400" dirty="0">
                <a:latin typeface="Calibri"/>
                <a:ea typeface="Calibri" panose="020F0502020204030204" pitchFamily="34" charset="0"/>
                <a:cs typeface="Times New Roman"/>
              </a:rPr>
              <a:t> </a:t>
            </a:r>
            <a:r>
              <a:rPr lang="en-US" sz="2400" dirty="0" err="1">
                <a:latin typeface="Calibri"/>
                <a:ea typeface="Calibri" panose="020F0502020204030204" pitchFamily="34" charset="0"/>
                <a:cs typeface="Times New Roman"/>
              </a:rPr>
              <a:t>pensez-vous</a:t>
            </a:r>
            <a:r>
              <a:rPr lang="en-US" sz="2400" dirty="0">
                <a:latin typeface="Calibri"/>
                <a:ea typeface="Calibri" panose="020F0502020204030204" pitchFamily="34" charset="0"/>
                <a:cs typeface="Times New Roman"/>
              </a:rPr>
              <a:t> que la Croix-Rouge </a:t>
            </a:r>
            <a:r>
              <a:rPr lang="en-US" sz="2400" dirty="0" err="1">
                <a:latin typeface="Calibri"/>
                <a:ea typeface="Calibri" panose="020F0502020204030204" pitchFamily="34" charset="0"/>
                <a:cs typeface="Times New Roman"/>
              </a:rPr>
              <a:t>pourrait</a:t>
            </a:r>
            <a:r>
              <a:rPr lang="en-US" sz="2400" dirty="0">
                <a:latin typeface="Calibri"/>
                <a:ea typeface="Calibri" panose="020F0502020204030204" pitchFamily="34" charset="0"/>
                <a:cs typeface="Times New Roman"/>
              </a:rPr>
              <a:t>/</a:t>
            </a:r>
            <a:r>
              <a:rPr lang="en-US" sz="2400" dirty="0" err="1">
                <a:latin typeface="Calibri"/>
                <a:ea typeface="Calibri" panose="020F0502020204030204" pitchFamily="34" charset="0"/>
                <a:cs typeface="Times New Roman"/>
              </a:rPr>
              <a:t>devrait</a:t>
            </a:r>
            <a:r>
              <a:rPr lang="en-US" sz="2400" dirty="0">
                <a:latin typeface="Calibri"/>
                <a:ea typeface="Calibri" panose="020F0502020204030204" pitchFamily="34" charset="0"/>
                <a:cs typeface="Times New Roman"/>
              </a:rPr>
              <a:t> </a:t>
            </a:r>
            <a:r>
              <a:rPr lang="en-US" sz="2400" dirty="0" err="1">
                <a:latin typeface="Calibri"/>
                <a:ea typeface="Calibri" panose="020F0502020204030204" pitchFamily="34" charset="0"/>
                <a:cs typeface="Times New Roman"/>
              </a:rPr>
              <a:t>être</a:t>
            </a:r>
            <a:r>
              <a:rPr lang="en-US" sz="2400" dirty="0">
                <a:latin typeface="Calibri"/>
                <a:ea typeface="Calibri" panose="020F0502020204030204" pitchFamily="34" charset="0"/>
                <a:cs typeface="Times New Roman"/>
              </a:rPr>
              <a:t> </a:t>
            </a:r>
            <a:r>
              <a:rPr lang="en-US" sz="2400" dirty="0" err="1">
                <a:latin typeface="Calibri"/>
                <a:ea typeface="Calibri" panose="020F0502020204030204" pitchFamily="34" charset="0"/>
                <a:cs typeface="Times New Roman"/>
              </a:rPr>
              <a:t>impliquée</a:t>
            </a:r>
            <a:r>
              <a:rPr lang="en-US" sz="2400" dirty="0">
                <a:latin typeface="Calibri"/>
                <a:ea typeface="Calibri" panose="020F0502020204030204" pitchFamily="34" charset="0"/>
                <a:cs typeface="Times New Roman"/>
              </a:rPr>
              <a:t> ?</a:t>
            </a:r>
          </a:p>
          <a:p>
            <a:endParaRPr lang="en-US" dirty="0">
              <a:latin typeface="Calibri" panose="020F0502020204030204" pitchFamily="34" charset="0"/>
              <a:ea typeface="Calibri" panose="020F0502020204030204" pitchFamily="34" charset="0"/>
              <a:cs typeface="Times New Roman" panose="02020603050405020304" pitchFamily="18" charset="0"/>
            </a:endParaRPr>
          </a:p>
          <a:p>
            <a:endParaRPr lang="en-US" dirty="0">
              <a:latin typeface="Calibri" panose="020F0502020204030204" pitchFamily="34" charset="0"/>
              <a:ea typeface="Calibri" panose="020F0502020204030204" pitchFamily="34" charset="0"/>
              <a:cs typeface="Times New Roman" panose="02020603050405020304" pitchFamily="18" charset="0"/>
            </a:endParaRPr>
          </a:p>
          <a:p>
            <a:endParaRPr lang="en-US" dirty="0">
              <a:latin typeface="Calibri" panose="020F0502020204030204" pitchFamily="34" charset="0"/>
              <a:ea typeface="Calibri" panose="020F0502020204030204" pitchFamily="34" charset="0"/>
              <a:cs typeface="Times New Roman" panose="02020603050405020304" pitchFamily="18" charset="0"/>
            </a:endParaRPr>
          </a:p>
          <a:p>
            <a:r>
              <a:rPr lang="en-US" sz="2400" dirty="0">
                <a:latin typeface="Calibri"/>
                <a:cs typeface="Times New Roman"/>
              </a:rPr>
              <a:t>2 - </a:t>
            </a:r>
            <a:r>
              <a:rPr lang="en-US" sz="2400" dirty="0" err="1">
                <a:latin typeface="Calibri"/>
                <a:cs typeface="Times New Roman"/>
              </a:rPr>
              <a:t>Indiquez</a:t>
            </a:r>
            <a:r>
              <a:rPr lang="en-US" sz="2400" dirty="0">
                <a:latin typeface="Calibri"/>
                <a:cs typeface="Times New Roman"/>
              </a:rPr>
              <a:t> à quelle </a:t>
            </a:r>
            <a:r>
              <a:rPr lang="en-US" sz="2400" dirty="0" err="1">
                <a:latin typeface="Calibri"/>
                <a:cs typeface="Times New Roman"/>
              </a:rPr>
              <a:t>activité</a:t>
            </a:r>
            <a:r>
              <a:rPr lang="en-US" sz="2400" dirty="0">
                <a:latin typeface="Calibri"/>
                <a:cs typeface="Times New Roman"/>
              </a:rPr>
              <a:t> </a:t>
            </a:r>
            <a:r>
              <a:rPr lang="en-US" sz="2400" dirty="0" err="1">
                <a:latin typeface="Calibri"/>
                <a:cs typeface="Times New Roman"/>
              </a:rPr>
              <a:t>vous</a:t>
            </a:r>
            <a:r>
              <a:rPr lang="en-US" sz="2400" dirty="0">
                <a:latin typeface="Calibri"/>
                <a:cs typeface="Times New Roman"/>
              </a:rPr>
              <a:t> </a:t>
            </a:r>
            <a:r>
              <a:rPr lang="en-US" sz="2400" dirty="0" err="1">
                <a:latin typeface="Calibri"/>
                <a:cs typeface="Times New Roman"/>
              </a:rPr>
              <a:t>ou</a:t>
            </a:r>
            <a:r>
              <a:rPr lang="en-US" sz="2400" dirty="0">
                <a:latin typeface="Calibri"/>
                <a:cs typeface="Times New Roman"/>
              </a:rPr>
              <a:t> </a:t>
            </a:r>
            <a:r>
              <a:rPr lang="en-US" sz="2400" dirty="0" err="1">
                <a:latin typeface="Calibri"/>
                <a:cs typeface="Times New Roman"/>
              </a:rPr>
              <a:t>votre</a:t>
            </a:r>
            <a:r>
              <a:rPr lang="en-US" sz="2400" dirty="0">
                <a:latin typeface="Calibri"/>
                <a:cs typeface="Times New Roman"/>
              </a:rPr>
              <a:t> </a:t>
            </a:r>
            <a:r>
              <a:rPr lang="en-US" sz="2400" dirty="0" err="1">
                <a:latin typeface="Calibri"/>
                <a:cs typeface="Times New Roman"/>
              </a:rPr>
              <a:t>société</a:t>
            </a:r>
            <a:r>
              <a:rPr lang="en-US" sz="2400" dirty="0">
                <a:latin typeface="Calibri"/>
                <a:cs typeface="Times New Roman"/>
              </a:rPr>
              <a:t> </a:t>
            </a:r>
            <a:r>
              <a:rPr lang="en-US" sz="2400" dirty="0" err="1">
                <a:latin typeface="Calibri"/>
                <a:cs typeface="Times New Roman"/>
              </a:rPr>
              <a:t>nationale</a:t>
            </a:r>
            <a:r>
              <a:rPr lang="en-US" sz="2400" dirty="0">
                <a:latin typeface="Calibri"/>
                <a:cs typeface="Times New Roman"/>
              </a:rPr>
              <a:t> </a:t>
            </a:r>
            <a:r>
              <a:rPr lang="en-US" sz="2400" dirty="0" err="1">
                <a:latin typeface="Calibri"/>
                <a:cs typeface="Times New Roman"/>
              </a:rPr>
              <a:t>avez</a:t>
            </a:r>
            <a:r>
              <a:rPr lang="en-US" sz="2400" dirty="0">
                <a:latin typeface="Calibri"/>
                <a:cs typeface="Times New Roman"/>
              </a:rPr>
              <a:t> </a:t>
            </a:r>
            <a:r>
              <a:rPr lang="en-US" sz="2400" dirty="0" err="1">
                <a:latin typeface="Calibri"/>
                <a:cs typeface="Times New Roman"/>
              </a:rPr>
              <a:t>participé</a:t>
            </a:r>
            <a:endParaRPr lang="en-FR" sz="2400" dirty="0">
              <a:latin typeface="Calibri"/>
              <a:cs typeface="Times New Roman"/>
            </a:endParaRPr>
          </a:p>
        </p:txBody>
      </p:sp>
    </p:spTree>
    <p:extLst>
      <p:ext uri="{BB962C8B-B14F-4D97-AF65-F5344CB8AC3E}">
        <p14:creationId xmlns:p14="http://schemas.microsoft.com/office/powerpoint/2010/main" val="27826245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820186-FA6D-41A3-BB15-C24DED6C1AF2}"/>
              </a:ext>
            </a:extLst>
          </p:cNvPr>
          <p:cNvSpPr>
            <a:spLocks noGrp="1"/>
          </p:cNvSpPr>
          <p:nvPr>
            <p:ph type="title"/>
          </p:nvPr>
        </p:nvSpPr>
        <p:spPr>
          <a:xfrm>
            <a:off x="381000" y="365125"/>
            <a:ext cx="11498580" cy="1325563"/>
          </a:xfrm>
        </p:spPr>
        <p:txBody>
          <a:bodyPr>
            <a:normAutofit/>
          </a:bodyPr>
          <a:lstStyle/>
          <a:p>
            <a:r>
              <a:rPr lang="en-US" b="1" dirty="0" err="1">
                <a:solidFill>
                  <a:srgbClr val="FF0000"/>
                </a:solidFill>
              </a:rPr>
              <a:t>Campagne</a:t>
            </a:r>
            <a:r>
              <a:rPr lang="en-US" b="1" dirty="0">
                <a:solidFill>
                  <a:srgbClr val="FF0000"/>
                </a:solidFill>
              </a:rPr>
              <a:t> de vaccination </a:t>
            </a:r>
            <a:r>
              <a:rPr lang="en-US" b="1" dirty="0" err="1">
                <a:solidFill>
                  <a:srgbClr val="FF0000"/>
                </a:solidFill>
              </a:rPr>
              <a:t>orale</a:t>
            </a:r>
            <a:r>
              <a:rPr lang="en-US" b="1" dirty="0">
                <a:solidFill>
                  <a:srgbClr val="FF0000"/>
                </a:solidFill>
              </a:rPr>
              <a:t> </a:t>
            </a:r>
            <a:r>
              <a:rPr lang="en-US" b="1" dirty="0" err="1">
                <a:solidFill>
                  <a:srgbClr val="FF0000"/>
                </a:solidFill>
              </a:rPr>
              <a:t>contre</a:t>
            </a:r>
            <a:r>
              <a:rPr lang="en-US" b="1" dirty="0">
                <a:solidFill>
                  <a:srgbClr val="FF0000"/>
                </a:solidFill>
              </a:rPr>
              <a:t> le </a:t>
            </a:r>
            <a:r>
              <a:rPr lang="en-US" b="1" dirty="0" err="1">
                <a:solidFill>
                  <a:srgbClr val="FF0000"/>
                </a:solidFill>
              </a:rPr>
              <a:t>choléra</a:t>
            </a:r>
            <a:r>
              <a:rPr lang="en-US" b="1" dirty="0">
                <a:solidFill>
                  <a:srgbClr val="FF0000"/>
                </a:solidFill>
              </a:rPr>
              <a:t>  — </a:t>
            </a:r>
            <a:r>
              <a:rPr lang="en-US" b="1" dirty="0" err="1">
                <a:solidFill>
                  <a:srgbClr val="FF0000"/>
                </a:solidFill>
              </a:rPr>
              <a:t>définition</a:t>
            </a:r>
            <a:endParaRPr lang="en-US" b="1" dirty="0">
              <a:solidFill>
                <a:srgbClr val="FF0000"/>
              </a:solidFill>
            </a:endParaRPr>
          </a:p>
        </p:txBody>
      </p:sp>
      <p:sp>
        <p:nvSpPr>
          <p:cNvPr id="6" name="TextBox 5">
            <a:extLst>
              <a:ext uri="{FF2B5EF4-FFF2-40B4-BE49-F238E27FC236}">
                <a16:creationId xmlns:a16="http://schemas.microsoft.com/office/drawing/2014/main" id="{934C319E-F7CB-544E-AF3A-28DD464A964F}"/>
              </a:ext>
            </a:extLst>
          </p:cNvPr>
          <p:cNvSpPr txBox="1"/>
          <p:nvPr/>
        </p:nvSpPr>
        <p:spPr>
          <a:xfrm>
            <a:off x="3689130" y="3861217"/>
            <a:ext cx="7510299" cy="1200329"/>
          </a:xfrm>
          <a:prstGeom prst="rect">
            <a:avLst/>
          </a:prstGeom>
          <a:noFill/>
        </p:spPr>
        <p:txBody>
          <a:bodyPr wrap="square" rtlCol="0">
            <a:spAutoFit/>
          </a:bodyPr>
          <a:lstStyle/>
          <a:p>
            <a:r>
              <a:rPr lang="en-GB" u="sng" dirty="0" err="1"/>
              <a:t>Différents</a:t>
            </a:r>
            <a:r>
              <a:rPr lang="en-GB" u="sng" dirty="0"/>
              <a:t> types de </a:t>
            </a:r>
            <a:r>
              <a:rPr lang="en-GB" u="sng" dirty="0" err="1"/>
              <a:t>campagnes</a:t>
            </a:r>
            <a:endParaRPr lang="en-FR" u="sng" dirty="0"/>
          </a:p>
          <a:p>
            <a:endParaRPr lang="en-FR" u="sng" dirty="0"/>
          </a:p>
          <a:p>
            <a:pPr marL="285750" indent="-285750">
              <a:buFont typeface="Arial" panose="020B0604020202020204" pitchFamily="34" charset="0"/>
              <a:buChar char="•"/>
            </a:pPr>
            <a:r>
              <a:rPr lang="en-GB" dirty="0" err="1"/>
              <a:t>Campagnes</a:t>
            </a:r>
            <a:r>
              <a:rPr lang="en-GB" dirty="0"/>
              <a:t> "</a:t>
            </a:r>
            <a:r>
              <a:rPr lang="en-GB" dirty="0" err="1"/>
              <a:t>réactives</a:t>
            </a:r>
            <a:r>
              <a:rPr lang="en-GB" dirty="0"/>
              <a:t>" (urgence) = </a:t>
            </a:r>
            <a:r>
              <a:rPr lang="en-GB" dirty="0" err="1"/>
              <a:t>en</a:t>
            </a:r>
            <a:r>
              <a:rPr lang="en-GB" dirty="0"/>
              <a:t> </a:t>
            </a:r>
            <a:r>
              <a:rPr lang="en-GB" dirty="0" err="1"/>
              <a:t>réponse</a:t>
            </a:r>
            <a:r>
              <a:rPr lang="en-GB" dirty="0"/>
              <a:t> </a:t>
            </a:r>
            <a:r>
              <a:rPr lang="en-GB" dirty="0" err="1"/>
              <a:t>à</a:t>
            </a:r>
            <a:r>
              <a:rPr lang="en-GB" dirty="0"/>
              <a:t> </a:t>
            </a:r>
            <a:r>
              <a:rPr lang="en-GB" dirty="0" err="1"/>
              <a:t>une</a:t>
            </a:r>
            <a:r>
              <a:rPr lang="en-GB" dirty="0"/>
              <a:t> </a:t>
            </a:r>
            <a:r>
              <a:rPr lang="en-GB" dirty="0" err="1"/>
              <a:t>épidémie</a:t>
            </a:r>
            <a:endParaRPr lang="en-FR" dirty="0"/>
          </a:p>
          <a:p>
            <a:pPr marL="285750" indent="-285750">
              <a:buFont typeface="Arial" panose="020B0604020202020204" pitchFamily="34" charset="0"/>
              <a:buChar char="•"/>
            </a:pPr>
            <a:r>
              <a:rPr lang="en-GB" dirty="0" err="1"/>
              <a:t>Campagnes</a:t>
            </a:r>
            <a:r>
              <a:rPr lang="en-GB" dirty="0"/>
              <a:t> "</a:t>
            </a:r>
            <a:r>
              <a:rPr lang="en-GB" dirty="0" err="1"/>
              <a:t>préventives</a:t>
            </a:r>
            <a:r>
              <a:rPr lang="en-GB" dirty="0"/>
              <a:t>" (</a:t>
            </a:r>
            <a:r>
              <a:rPr lang="en-GB" dirty="0" err="1"/>
              <a:t>prévention</a:t>
            </a:r>
            <a:r>
              <a:rPr lang="en-GB" dirty="0"/>
              <a:t>) = </a:t>
            </a:r>
            <a:r>
              <a:rPr lang="en-GB" dirty="0" err="1"/>
              <a:t>en</a:t>
            </a:r>
            <a:r>
              <a:rPr lang="en-GB" dirty="0"/>
              <a:t> </a:t>
            </a:r>
            <a:r>
              <a:rPr lang="en-GB" dirty="0" err="1"/>
              <a:t>prévision</a:t>
            </a:r>
            <a:r>
              <a:rPr lang="en-GB" dirty="0"/>
              <a:t> </a:t>
            </a:r>
            <a:r>
              <a:rPr lang="en-GB" dirty="0" err="1"/>
              <a:t>d'une</a:t>
            </a:r>
            <a:r>
              <a:rPr lang="en-GB" dirty="0"/>
              <a:t> </a:t>
            </a:r>
            <a:r>
              <a:rPr lang="en-GB" dirty="0" err="1"/>
              <a:t>épidémie</a:t>
            </a:r>
            <a:r>
              <a:rPr lang="en-FR"/>
              <a:t> </a:t>
            </a:r>
            <a:endParaRPr lang="en-FR" dirty="0"/>
          </a:p>
        </p:txBody>
      </p:sp>
      <p:sp>
        <p:nvSpPr>
          <p:cNvPr id="3" name="TextBox 2">
            <a:extLst>
              <a:ext uri="{FF2B5EF4-FFF2-40B4-BE49-F238E27FC236}">
                <a16:creationId xmlns:a16="http://schemas.microsoft.com/office/drawing/2014/main" id="{0329A48C-EAC3-6B48-B1FE-EC1E511D3A3C}"/>
              </a:ext>
            </a:extLst>
          </p:cNvPr>
          <p:cNvSpPr txBox="1"/>
          <p:nvPr/>
        </p:nvSpPr>
        <p:spPr>
          <a:xfrm>
            <a:off x="3689130" y="1837512"/>
            <a:ext cx="8012875" cy="2031325"/>
          </a:xfrm>
          <a:prstGeom prst="rect">
            <a:avLst/>
          </a:prstGeom>
          <a:noFill/>
        </p:spPr>
        <p:txBody>
          <a:bodyPr wrap="square" rtlCol="0">
            <a:spAutoFit/>
          </a:bodyPr>
          <a:lstStyle/>
          <a:p>
            <a:r>
              <a:rPr lang="en-GB" dirty="0" err="1"/>
              <a:t>Campagne</a:t>
            </a:r>
            <a:r>
              <a:rPr lang="en-GB" dirty="0"/>
              <a:t> = </a:t>
            </a:r>
            <a:r>
              <a:rPr lang="en-GB" dirty="0" err="1"/>
              <a:t>est</a:t>
            </a:r>
            <a:r>
              <a:rPr lang="en-GB" dirty="0"/>
              <a:t> un ensemble </a:t>
            </a:r>
            <a:r>
              <a:rPr lang="en-GB" dirty="0" err="1"/>
              <a:t>planifié</a:t>
            </a:r>
            <a:r>
              <a:rPr lang="en-GB" dirty="0"/>
              <a:t> </a:t>
            </a:r>
            <a:r>
              <a:rPr lang="en-GB" dirty="0" err="1"/>
              <a:t>d'activités</a:t>
            </a:r>
            <a:r>
              <a:rPr lang="en-GB" dirty="0"/>
              <a:t> </a:t>
            </a:r>
            <a:r>
              <a:rPr lang="en-GB" dirty="0" err="1"/>
              <a:t>menées</a:t>
            </a:r>
            <a:r>
              <a:rPr lang="en-GB" dirty="0"/>
              <a:t> sur </a:t>
            </a:r>
            <a:r>
              <a:rPr lang="en-GB" dirty="0" err="1"/>
              <a:t>une</a:t>
            </a:r>
            <a:r>
              <a:rPr lang="en-GB" dirty="0"/>
              <a:t> </a:t>
            </a:r>
            <a:r>
              <a:rPr lang="en-GB" dirty="0" err="1"/>
              <a:t>période</a:t>
            </a:r>
            <a:r>
              <a:rPr lang="en-GB" dirty="0"/>
              <a:t> de temps </a:t>
            </a:r>
            <a:r>
              <a:rPr lang="en-GB" dirty="0" err="1"/>
              <a:t>limitée</a:t>
            </a:r>
            <a:r>
              <a:rPr lang="en-GB" dirty="0"/>
              <a:t> </a:t>
            </a:r>
            <a:r>
              <a:rPr lang="en-GB" dirty="0" err="1"/>
              <a:t>afin</a:t>
            </a:r>
            <a:r>
              <a:rPr lang="en-GB" dirty="0"/>
              <a:t> de </a:t>
            </a:r>
            <a:r>
              <a:rPr lang="en-GB" dirty="0" err="1"/>
              <a:t>réaliser</a:t>
            </a:r>
            <a:r>
              <a:rPr lang="en-GB" dirty="0"/>
              <a:t> </a:t>
            </a:r>
            <a:r>
              <a:rPr lang="en-GB" dirty="0" err="1"/>
              <a:t>quelque</a:t>
            </a:r>
            <a:r>
              <a:rPr lang="en-GB" dirty="0"/>
              <a:t> chose.</a:t>
            </a:r>
            <a:endParaRPr lang="en-FR" dirty="0"/>
          </a:p>
          <a:p>
            <a:endParaRPr lang="en-FR" dirty="0"/>
          </a:p>
          <a:p>
            <a:r>
              <a:rPr lang="en-GB" b="1" dirty="0" err="1"/>
              <a:t>Campagne</a:t>
            </a:r>
            <a:r>
              <a:rPr lang="en-GB" b="1" dirty="0"/>
              <a:t> de vaccination</a:t>
            </a:r>
            <a:r>
              <a:rPr lang="en-GB" dirty="0"/>
              <a:t> = fait </a:t>
            </a:r>
            <a:r>
              <a:rPr lang="en-GB" dirty="0" err="1"/>
              <a:t>référence</a:t>
            </a:r>
            <a:r>
              <a:rPr lang="en-GB" dirty="0"/>
              <a:t> au </a:t>
            </a:r>
            <a:r>
              <a:rPr lang="en-GB" dirty="0" err="1"/>
              <a:t>processus</a:t>
            </a:r>
            <a:r>
              <a:rPr lang="en-GB" dirty="0"/>
              <a:t> / ensemble </a:t>
            </a:r>
            <a:r>
              <a:rPr lang="en-GB" dirty="0" err="1"/>
              <a:t>d'activités</a:t>
            </a:r>
            <a:r>
              <a:rPr lang="en-GB" dirty="0"/>
              <a:t> qui </a:t>
            </a:r>
            <a:r>
              <a:rPr lang="en-GB" dirty="0" err="1"/>
              <a:t>conduira</a:t>
            </a:r>
            <a:r>
              <a:rPr lang="en-GB" dirty="0"/>
              <a:t> </a:t>
            </a:r>
            <a:r>
              <a:rPr lang="en-GB" dirty="0" err="1"/>
              <a:t>à</a:t>
            </a:r>
            <a:r>
              <a:rPr lang="en-GB" dirty="0"/>
              <a:t> la vaccination de la population </a:t>
            </a:r>
            <a:r>
              <a:rPr lang="en-GB" dirty="0" err="1"/>
              <a:t>ciblée</a:t>
            </a:r>
            <a:r>
              <a:rPr lang="en-GB" dirty="0"/>
              <a:t> au moment </a:t>
            </a:r>
            <a:r>
              <a:rPr lang="en-GB" dirty="0" err="1"/>
              <a:t>opportun</a:t>
            </a:r>
            <a:endParaRPr lang="en-FR" dirty="0"/>
          </a:p>
          <a:p>
            <a:endParaRPr lang="en-FR" dirty="0"/>
          </a:p>
          <a:p>
            <a:endParaRPr lang="en-FR" dirty="0"/>
          </a:p>
        </p:txBody>
      </p:sp>
      <p:pic>
        <p:nvPicPr>
          <p:cNvPr id="8" name="Picture 7">
            <a:extLst>
              <a:ext uri="{FF2B5EF4-FFF2-40B4-BE49-F238E27FC236}">
                <a16:creationId xmlns:a16="http://schemas.microsoft.com/office/drawing/2014/main" id="{4C1FF88B-F697-F042-9142-E33DC721EE59}"/>
              </a:ext>
            </a:extLst>
          </p:cNvPr>
          <p:cNvPicPr>
            <a:picLocks noChangeAspect="1"/>
          </p:cNvPicPr>
          <p:nvPr/>
        </p:nvPicPr>
        <p:blipFill>
          <a:blip r:embed="rId2"/>
          <a:stretch>
            <a:fillRect/>
          </a:stretch>
        </p:blipFill>
        <p:spPr>
          <a:xfrm>
            <a:off x="277867" y="1839288"/>
            <a:ext cx="3190547" cy="1494307"/>
          </a:xfrm>
          <a:prstGeom prst="rect">
            <a:avLst/>
          </a:prstGeom>
        </p:spPr>
      </p:pic>
    </p:spTree>
    <p:extLst>
      <p:ext uri="{BB962C8B-B14F-4D97-AF65-F5344CB8AC3E}">
        <p14:creationId xmlns:p14="http://schemas.microsoft.com/office/powerpoint/2010/main" val="30851794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820186-FA6D-41A3-BB15-C24DED6C1AF2}"/>
              </a:ext>
            </a:extLst>
          </p:cNvPr>
          <p:cNvSpPr>
            <a:spLocks noGrp="1"/>
          </p:cNvSpPr>
          <p:nvPr>
            <p:ph type="title"/>
          </p:nvPr>
        </p:nvSpPr>
        <p:spPr>
          <a:xfrm>
            <a:off x="259977" y="365125"/>
            <a:ext cx="11162403" cy="1325563"/>
          </a:xfrm>
        </p:spPr>
        <p:txBody>
          <a:bodyPr>
            <a:normAutofit/>
          </a:bodyPr>
          <a:lstStyle/>
          <a:p>
            <a:r>
              <a:rPr lang="en-US" b="1" dirty="0" err="1">
                <a:solidFill>
                  <a:srgbClr val="FF0000"/>
                </a:solidFill>
              </a:rPr>
              <a:t>Campagne</a:t>
            </a:r>
            <a:r>
              <a:rPr lang="en-US" b="1" dirty="0">
                <a:solidFill>
                  <a:srgbClr val="FF0000"/>
                </a:solidFill>
              </a:rPr>
              <a:t> de vaccination </a:t>
            </a:r>
            <a:r>
              <a:rPr lang="en-US" b="1" dirty="0" err="1">
                <a:solidFill>
                  <a:srgbClr val="FF0000"/>
                </a:solidFill>
              </a:rPr>
              <a:t>orale</a:t>
            </a:r>
            <a:r>
              <a:rPr lang="en-US" b="1" dirty="0">
                <a:solidFill>
                  <a:srgbClr val="FF0000"/>
                </a:solidFill>
              </a:rPr>
              <a:t> </a:t>
            </a:r>
            <a:r>
              <a:rPr lang="en-US" b="1" dirty="0" err="1">
                <a:solidFill>
                  <a:srgbClr val="FF0000"/>
                </a:solidFill>
              </a:rPr>
              <a:t>contre</a:t>
            </a:r>
            <a:r>
              <a:rPr lang="en-US" b="1" dirty="0">
                <a:solidFill>
                  <a:srgbClr val="FF0000"/>
                </a:solidFill>
              </a:rPr>
              <a:t> le </a:t>
            </a:r>
            <a:r>
              <a:rPr lang="en-US" b="1" dirty="0" err="1">
                <a:solidFill>
                  <a:srgbClr val="FF0000"/>
                </a:solidFill>
              </a:rPr>
              <a:t>choléra</a:t>
            </a:r>
            <a:r>
              <a:rPr lang="en-US" b="1" dirty="0">
                <a:solidFill>
                  <a:srgbClr val="FF0000"/>
                </a:solidFill>
              </a:rPr>
              <a:t> — </a:t>
            </a:r>
            <a:r>
              <a:rPr lang="en-US" b="1" dirty="0" err="1">
                <a:solidFill>
                  <a:srgbClr val="FF0000"/>
                </a:solidFill>
              </a:rPr>
              <a:t>différents</a:t>
            </a:r>
            <a:r>
              <a:rPr lang="en-US" b="1" dirty="0">
                <a:solidFill>
                  <a:srgbClr val="FF0000"/>
                </a:solidFill>
              </a:rPr>
              <a:t> moments </a:t>
            </a:r>
          </a:p>
        </p:txBody>
      </p:sp>
      <p:sp>
        <p:nvSpPr>
          <p:cNvPr id="8" name="Rectangle 7">
            <a:extLst>
              <a:ext uri="{FF2B5EF4-FFF2-40B4-BE49-F238E27FC236}">
                <a16:creationId xmlns:a16="http://schemas.microsoft.com/office/drawing/2014/main" id="{F3335401-ADD3-C84B-A37E-95C233C0423D}"/>
              </a:ext>
            </a:extLst>
          </p:cNvPr>
          <p:cNvSpPr/>
          <p:nvPr/>
        </p:nvSpPr>
        <p:spPr>
          <a:xfrm>
            <a:off x="838200" y="2029909"/>
            <a:ext cx="1983246" cy="158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Avant </a:t>
            </a:r>
          </a:p>
          <a:p>
            <a:pPr algn="ctr"/>
            <a:r>
              <a:rPr lang="en-GB" dirty="0"/>
              <a:t>la </a:t>
            </a:r>
            <a:r>
              <a:rPr lang="en-GB" dirty="0" err="1"/>
              <a:t>campagne</a:t>
            </a:r>
            <a:endParaRPr lang="en-FR" dirty="0"/>
          </a:p>
        </p:txBody>
      </p:sp>
      <p:sp>
        <p:nvSpPr>
          <p:cNvPr id="9" name="Rectangle 8">
            <a:extLst>
              <a:ext uri="{FF2B5EF4-FFF2-40B4-BE49-F238E27FC236}">
                <a16:creationId xmlns:a16="http://schemas.microsoft.com/office/drawing/2014/main" id="{D97DE461-2414-EA4F-B522-EC4470285DA8}"/>
              </a:ext>
            </a:extLst>
          </p:cNvPr>
          <p:cNvSpPr/>
          <p:nvPr/>
        </p:nvSpPr>
        <p:spPr>
          <a:xfrm>
            <a:off x="4561872" y="2024804"/>
            <a:ext cx="1983246" cy="158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Pendant </a:t>
            </a:r>
          </a:p>
          <a:p>
            <a:pPr algn="ctr"/>
            <a:r>
              <a:rPr lang="en-GB" dirty="0"/>
              <a:t>la </a:t>
            </a:r>
            <a:r>
              <a:rPr lang="en-GB" dirty="0" err="1"/>
              <a:t>campagne</a:t>
            </a:r>
            <a:endParaRPr lang="en-FR" dirty="0"/>
          </a:p>
        </p:txBody>
      </p:sp>
      <p:sp>
        <p:nvSpPr>
          <p:cNvPr id="10" name="Rectangle 9">
            <a:extLst>
              <a:ext uri="{FF2B5EF4-FFF2-40B4-BE49-F238E27FC236}">
                <a16:creationId xmlns:a16="http://schemas.microsoft.com/office/drawing/2014/main" id="{F7F6D0C4-C410-E94E-9625-28CF29972286}"/>
              </a:ext>
            </a:extLst>
          </p:cNvPr>
          <p:cNvSpPr/>
          <p:nvPr/>
        </p:nvSpPr>
        <p:spPr>
          <a:xfrm>
            <a:off x="8560443" y="2024804"/>
            <a:ext cx="1983246" cy="158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Après</a:t>
            </a:r>
          </a:p>
          <a:p>
            <a:pPr algn="ctr"/>
            <a:r>
              <a:rPr lang="en-GB" dirty="0"/>
              <a:t>la </a:t>
            </a:r>
            <a:r>
              <a:rPr lang="en-GB" dirty="0" err="1"/>
              <a:t>campagne</a:t>
            </a:r>
            <a:endParaRPr lang="en-FR" dirty="0"/>
          </a:p>
        </p:txBody>
      </p:sp>
      <p:cxnSp>
        <p:nvCxnSpPr>
          <p:cNvPr id="12" name="Straight Arrow Connector 11">
            <a:extLst>
              <a:ext uri="{FF2B5EF4-FFF2-40B4-BE49-F238E27FC236}">
                <a16:creationId xmlns:a16="http://schemas.microsoft.com/office/drawing/2014/main" id="{84F3F398-5101-844C-B550-EED7A8AAC009}"/>
              </a:ext>
            </a:extLst>
          </p:cNvPr>
          <p:cNvCxnSpPr/>
          <p:nvPr/>
        </p:nvCxnSpPr>
        <p:spPr>
          <a:xfrm>
            <a:off x="443753" y="4128247"/>
            <a:ext cx="1109382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C10D31F1-5C96-A54D-BB55-AF929009F9E8}"/>
              </a:ext>
            </a:extLst>
          </p:cNvPr>
          <p:cNvSpPr txBox="1"/>
          <p:nvPr/>
        </p:nvSpPr>
        <p:spPr>
          <a:xfrm>
            <a:off x="10543689" y="4268629"/>
            <a:ext cx="1159292" cy="369332"/>
          </a:xfrm>
          <a:prstGeom prst="rect">
            <a:avLst/>
          </a:prstGeom>
          <a:noFill/>
        </p:spPr>
        <p:txBody>
          <a:bodyPr wrap="none" rtlCol="0">
            <a:spAutoFit/>
          </a:bodyPr>
          <a:lstStyle/>
          <a:p>
            <a:r>
              <a:rPr lang="es-ES" dirty="0" err="1"/>
              <a:t>Calendrier</a:t>
            </a:r>
            <a:endParaRPr lang="en-FR" dirty="0"/>
          </a:p>
        </p:txBody>
      </p:sp>
    </p:spTree>
    <p:extLst>
      <p:ext uri="{BB962C8B-B14F-4D97-AF65-F5344CB8AC3E}">
        <p14:creationId xmlns:p14="http://schemas.microsoft.com/office/powerpoint/2010/main" val="41000809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820186-FA6D-41A3-BB15-C24DED6C1AF2}"/>
              </a:ext>
            </a:extLst>
          </p:cNvPr>
          <p:cNvSpPr>
            <a:spLocks noGrp="1"/>
          </p:cNvSpPr>
          <p:nvPr>
            <p:ph type="title"/>
          </p:nvPr>
        </p:nvSpPr>
        <p:spPr>
          <a:xfrm>
            <a:off x="2350743" y="131530"/>
            <a:ext cx="9575156" cy="1325563"/>
          </a:xfrm>
        </p:spPr>
        <p:txBody>
          <a:bodyPr>
            <a:normAutofit/>
          </a:bodyPr>
          <a:lstStyle/>
          <a:p>
            <a:r>
              <a:rPr lang="en-US" b="1" dirty="0">
                <a:solidFill>
                  <a:srgbClr val="FF0000"/>
                </a:solidFill>
              </a:rPr>
              <a:t>Avant la </a:t>
            </a:r>
            <a:r>
              <a:rPr lang="en-US" b="1" dirty="0" err="1">
                <a:solidFill>
                  <a:srgbClr val="FF0000"/>
                </a:solidFill>
              </a:rPr>
              <a:t>campagne</a:t>
            </a:r>
            <a:endParaRPr lang="en-US" b="1" dirty="0">
              <a:solidFill>
                <a:srgbClr val="FF0000"/>
              </a:solidFill>
            </a:endParaRPr>
          </a:p>
        </p:txBody>
      </p:sp>
      <p:sp>
        <p:nvSpPr>
          <p:cNvPr id="3" name="TextBox 2">
            <a:extLst>
              <a:ext uri="{FF2B5EF4-FFF2-40B4-BE49-F238E27FC236}">
                <a16:creationId xmlns:a16="http://schemas.microsoft.com/office/drawing/2014/main" id="{CC09489F-5011-854F-9700-3AF98DE517DD}"/>
              </a:ext>
            </a:extLst>
          </p:cNvPr>
          <p:cNvSpPr txBox="1"/>
          <p:nvPr/>
        </p:nvSpPr>
        <p:spPr>
          <a:xfrm>
            <a:off x="536411" y="2035403"/>
            <a:ext cx="11389488" cy="3416320"/>
          </a:xfrm>
          <a:prstGeom prst="rect">
            <a:avLst/>
          </a:prstGeom>
          <a:noFill/>
        </p:spPr>
        <p:txBody>
          <a:bodyPr wrap="square" rtlCol="0">
            <a:spAutoFit/>
          </a:bodyPr>
          <a:lstStyle/>
          <a:p>
            <a:r>
              <a:rPr lang="en-GB" dirty="0"/>
              <a:t>Objectif de la Phase « Avant la </a:t>
            </a:r>
            <a:r>
              <a:rPr lang="en-GB" dirty="0" err="1"/>
              <a:t>campagne</a:t>
            </a:r>
            <a:r>
              <a:rPr lang="en-GB" dirty="0"/>
              <a:t> » = </a:t>
            </a:r>
            <a:r>
              <a:rPr lang="en-GB" b="1" dirty="0"/>
              <a:t>Bien se </a:t>
            </a:r>
            <a:r>
              <a:rPr lang="en-GB" b="1" dirty="0" err="1"/>
              <a:t>préparer</a:t>
            </a:r>
            <a:r>
              <a:rPr lang="en-GB" b="1" dirty="0"/>
              <a:t> pour maximiser la couverture </a:t>
            </a:r>
            <a:r>
              <a:rPr lang="en-GB" b="1" dirty="0" err="1"/>
              <a:t>vaccinale</a:t>
            </a:r>
            <a:endParaRPr lang="en-FR" b="1" dirty="0"/>
          </a:p>
          <a:p>
            <a:endParaRPr lang="en-FR" dirty="0"/>
          </a:p>
          <a:p>
            <a:endParaRPr lang="en-FR" dirty="0"/>
          </a:p>
          <a:p>
            <a:r>
              <a:rPr lang="en-GB" dirty="0"/>
              <a:t>Les obstacles </a:t>
            </a:r>
            <a:r>
              <a:rPr lang="en-GB" dirty="0" err="1"/>
              <a:t>à</a:t>
            </a:r>
            <a:r>
              <a:rPr lang="en-GB" dirty="0"/>
              <a:t> </a:t>
            </a:r>
            <a:r>
              <a:rPr lang="en-GB" dirty="0" err="1"/>
              <a:t>une</a:t>
            </a:r>
            <a:r>
              <a:rPr lang="en-GB" dirty="0"/>
              <a:t> couverture </a:t>
            </a:r>
            <a:r>
              <a:rPr lang="en-GB" dirty="0" err="1"/>
              <a:t>vaccinale</a:t>
            </a:r>
            <a:r>
              <a:rPr lang="en-GB" dirty="0"/>
              <a:t> </a:t>
            </a:r>
            <a:r>
              <a:rPr lang="en-GB" dirty="0" err="1"/>
              <a:t>élevée</a:t>
            </a:r>
            <a:r>
              <a:rPr lang="en-GB" dirty="0"/>
              <a:t> </a:t>
            </a:r>
            <a:r>
              <a:rPr lang="en-GB" dirty="0" err="1"/>
              <a:t>sont</a:t>
            </a:r>
            <a:r>
              <a:rPr lang="en-GB" dirty="0"/>
              <a:t> :</a:t>
            </a:r>
            <a:endParaRPr lang="en-FR" dirty="0"/>
          </a:p>
          <a:p>
            <a:endParaRPr lang="en-FR" dirty="0"/>
          </a:p>
          <a:p>
            <a:pPr marL="342900" indent="-342900">
              <a:buFont typeface="+mj-lt"/>
              <a:buAutoNum type="arabicPeriod"/>
            </a:pPr>
            <a:r>
              <a:rPr lang="en-GB" b="1" dirty="0" err="1"/>
              <a:t>Disponibilité</a:t>
            </a:r>
            <a:r>
              <a:rPr lang="en-GB" b="1" dirty="0"/>
              <a:t> des </a:t>
            </a:r>
            <a:r>
              <a:rPr lang="en-GB" b="1" dirty="0" err="1"/>
              <a:t>vaccins</a:t>
            </a:r>
            <a:r>
              <a:rPr lang="en-GB" b="1" dirty="0"/>
              <a:t> / </a:t>
            </a:r>
            <a:r>
              <a:rPr lang="en-GB" b="1" dirty="0" err="1"/>
              <a:t>accès</a:t>
            </a:r>
            <a:r>
              <a:rPr lang="en-GB" b="1" dirty="0"/>
              <a:t> aux sites de vaccination</a:t>
            </a:r>
            <a:endParaRPr lang="en-FR" b="1" dirty="0"/>
          </a:p>
          <a:p>
            <a:pPr marL="342900" indent="-342900">
              <a:buFont typeface="+mj-lt"/>
              <a:buAutoNum type="arabicPeriod"/>
            </a:pPr>
            <a:endParaRPr lang="en-FR" dirty="0"/>
          </a:p>
          <a:p>
            <a:pPr marL="342900" indent="-342900">
              <a:buFont typeface="+mj-lt"/>
              <a:buAutoNum type="arabicPeriod"/>
            </a:pPr>
            <a:r>
              <a:rPr lang="en-GB" b="1" dirty="0" err="1"/>
              <a:t>Compréhension</a:t>
            </a:r>
            <a:r>
              <a:rPr lang="en-GB" b="1" dirty="0"/>
              <a:t> et </a:t>
            </a:r>
            <a:r>
              <a:rPr lang="en-GB" b="1" dirty="0" err="1"/>
              <a:t>confiance</a:t>
            </a:r>
            <a:r>
              <a:rPr lang="en-GB" b="1" dirty="0"/>
              <a:t> du public (acceptation du </a:t>
            </a:r>
            <a:r>
              <a:rPr lang="en-GB" b="1" dirty="0" err="1"/>
              <a:t>vaccin</a:t>
            </a:r>
            <a:r>
              <a:rPr lang="en-GB" b="1" dirty="0"/>
              <a:t>)</a:t>
            </a:r>
            <a:br>
              <a:rPr lang="en-GB" b="1" dirty="0"/>
            </a:br>
            <a:endParaRPr lang="en-FR"/>
          </a:p>
          <a:p>
            <a:pPr marL="342900" indent="-342900">
              <a:buFont typeface="+mj-lt"/>
              <a:buAutoNum type="arabicPeriod"/>
            </a:pPr>
            <a:r>
              <a:rPr lang="en-GB" b="1" dirty="0" err="1"/>
              <a:t>Complexité</a:t>
            </a:r>
            <a:r>
              <a:rPr lang="en-GB" b="1" dirty="0"/>
              <a:t> de la </a:t>
            </a:r>
            <a:r>
              <a:rPr lang="en-GB" b="1" dirty="0" err="1"/>
              <a:t>série</a:t>
            </a:r>
            <a:r>
              <a:rPr lang="en-GB" b="1" dirty="0"/>
              <a:t> de </a:t>
            </a:r>
            <a:r>
              <a:rPr lang="en-GB" b="1" dirty="0" err="1"/>
              <a:t>vaccins</a:t>
            </a:r>
            <a:r>
              <a:rPr lang="en-GB" b="1" dirty="0"/>
              <a:t> / </a:t>
            </a:r>
            <a:r>
              <a:rPr lang="en-GB" b="1" dirty="0" err="1"/>
              <a:t>processus</a:t>
            </a:r>
            <a:endParaRPr lang="en-FR" b="1"/>
          </a:p>
          <a:p>
            <a:br>
              <a:rPr lang="en-FR" dirty="0"/>
            </a:br>
            <a:endParaRPr lang="en-FR" dirty="0"/>
          </a:p>
        </p:txBody>
      </p:sp>
      <p:sp>
        <p:nvSpPr>
          <p:cNvPr id="11" name="Rectangle 10">
            <a:extLst>
              <a:ext uri="{FF2B5EF4-FFF2-40B4-BE49-F238E27FC236}">
                <a16:creationId xmlns:a16="http://schemas.microsoft.com/office/drawing/2014/main" id="{A36C2013-5999-454B-8283-96C4E5D31BAD}"/>
              </a:ext>
            </a:extLst>
          </p:cNvPr>
          <p:cNvSpPr/>
          <p:nvPr/>
        </p:nvSpPr>
        <p:spPr>
          <a:xfrm>
            <a:off x="0" y="0"/>
            <a:ext cx="1983246" cy="158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Avant </a:t>
            </a:r>
          </a:p>
          <a:p>
            <a:pPr algn="ctr"/>
            <a:r>
              <a:rPr lang="en-GB" dirty="0"/>
              <a:t>la </a:t>
            </a:r>
            <a:r>
              <a:rPr lang="en-GB" dirty="0" err="1"/>
              <a:t>campagne</a:t>
            </a:r>
            <a:endParaRPr lang="en-FR" dirty="0"/>
          </a:p>
        </p:txBody>
      </p:sp>
      <p:cxnSp>
        <p:nvCxnSpPr>
          <p:cNvPr id="5" name="Straight Connector 4">
            <a:extLst>
              <a:ext uri="{FF2B5EF4-FFF2-40B4-BE49-F238E27FC236}">
                <a16:creationId xmlns:a16="http://schemas.microsoft.com/office/drawing/2014/main" id="{372710B0-10B0-6044-B7AB-401424EA9EAE}"/>
              </a:ext>
            </a:extLst>
          </p:cNvPr>
          <p:cNvCxnSpPr/>
          <p:nvPr/>
        </p:nvCxnSpPr>
        <p:spPr>
          <a:xfrm>
            <a:off x="654594" y="2753753"/>
            <a:ext cx="10482804" cy="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86391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3335401-ADD3-C84B-A37E-95C233C0423D}"/>
              </a:ext>
            </a:extLst>
          </p:cNvPr>
          <p:cNvSpPr/>
          <p:nvPr/>
        </p:nvSpPr>
        <p:spPr>
          <a:xfrm>
            <a:off x="0" y="0"/>
            <a:ext cx="1983246" cy="158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Avant </a:t>
            </a:r>
          </a:p>
          <a:p>
            <a:pPr algn="ctr"/>
            <a:r>
              <a:rPr lang="en-GB" dirty="0"/>
              <a:t>la </a:t>
            </a:r>
            <a:r>
              <a:rPr lang="en-GB" dirty="0" err="1"/>
              <a:t>campagne</a:t>
            </a:r>
            <a:endParaRPr lang="en-FR" dirty="0"/>
          </a:p>
        </p:txBody>
      </p:sp>
      <p:sp>
        <p:nvSpPr>
          <p:cNvPr id="3" name="TextBox 2">
            <a:extLst>
              <a:ext uri="{FF2B5EF4-FFF2-40B4-BE49-F238E27FC236}">
                <a16:creationId xmlns:a16="http://schemas.microsoft.com/office/drawing/2014/main" id="{CC09489F-5011-854F-9700-3AF98DE517DD}"/>
              </a:ext>
            </a:extLst>
          </p:cNvPr>
          <p:cNvSpPr txBox="1"/>
          <p:nvPr/>
        </p:nvSpPr>
        <p:spPr>
          <a:xfrm>
            <a:off x="399826" y="1036955"/>
            <a:ext cx="11389488" cy="5355312"/>
          </a:xfrm>
          <a:prstGeom prst="rect">
            <a:avLst/>
          </a:prstGeom>
          <a:noFill/>
        </p:spPr>
        <p:txBody>
          <a:bodyPr wrap="square" rtlCol="0">
            <a:spAutoFit/>
          </a:bodyPr>
          <a:lstStyle/>
          <a:p>
            <a:r>
              <a:rPr lang="en-GB" b="1" dirty="0">
                <a:solidFill>
                  <a:srgbClr val="FF0000"/>
                </a:solidFill>
              </a:rPr>
              <a:t>                                            (1/3) </a:t>
            </a:r>
            <a:r>
              <a:rPr lang="en-GB" b="1" dirty="0" err="1">
                <a:solidFill>
                  <a:srgbClr val="FF0000"/>
                </a:solidFill>
              </a:rPr>
              <a:t>Disponibilité</a:t>
            </a:r>
            <a:r>
              <a:rPr lang="en-GB" b="1" dirty="0">
                <a:solidFill>
                  <a:srgbClr val="FF0000"/>
                </a:solidFill>
              </a:rPr>
              <a:t> / </a:t>
            </a:r>
            <a:r>
              <a:rPr lang="en-GB" b="1" dirty="0" err="1">
                <a:solidFill>
                  <a:srgbClr val="FF0000"/>
                </a:solidFill>
              </a:rPr>
              <a:t>Accès</a:t>
            </a:r>
            <a:r>
              <a:rPr lang="en-GB" b="1" dirty="0">
                <a:solidFill>
                  <a:srgbClr val="FF0000"/>
                </a:solidFill>
              </a:rPr>
              <a:t> </a:t>
            </a:r>
            <a:r>
              <a:rPr lang="en-GB" b="1" dirty="0"/>
              <a:t>- Comment </a:t>
            </a:r>
            <a:r>
              <a:rPr lang="en-GB" b="1" dirty="0" err="1"/>
              <a:t>résoudre</a:t>
            </a:r>
            <a:r>
              <a:rPr lang="en-GB" b="1" dirty="0"/>
              <a:t> le </a:t>
            </a:r>
            <a:r>
              <a:rPr lang="en-GB" b="1" dirty="0" err="1"/>
              <a:t>problème</a:t>
            </a:r>
            <a:r>
              <a:rPr lang="en-GB" b="1" dirty="0"/>
              <a:t> de </a:t>
            </a:r>
            <a:r>
              <a:rPr lang="en-GB" b="1" dirty="0" err="1"/>
              <a:t>disponibilité</a:t>
            </a:r>
            <a:r>
              <a:rPr lang="en-GB" b="1" dirty="0"/>
              <a:t> et </a:t>
            </a:r>
            <a:r>
              <a:rPr lang="en-GB" b="1" dirty="0" err="1"/>
              <a:t>d'accès</a:t>
            </a:r>
            <a:endParaRPr lang="en-FR" b="1" dirty="0"/>
          </a:p>
          <a:p>
            <a:endParaRPr lang="en-FR" dirty="0"/>
          </a:p>
          <a:p>
            <a:pPr marL="285750" indent="-285750">
              <a:buFont typeface="Arial" panose="020B0604020202020204" pitchFamily="34" charset="0"/>
              <a:buChar char="•"/>
            </a:pPr>
            <a:r>
              <a:rPr lang="en-GB" dirty="0"/>
              <a:t>Planification : Assurer un </a:t>
            </a:r>
            <a:r>
              <a:rPr lang="en-GB" b="1" dirty="0" err="1"/>
              <a:t>accès</a:t>
            </a:r>
            <a:r>
              <a:rPr lang="en-GB" b="1" dirty="0"/>
              <a:t> </a:t>
            </a:r>
            <a:r>
              <a:rPr lang="en-GB" b="1" dirty="0" err="1"/>
              <a:t>équitable</a:t>
            </a:r>
            <a:r>
              <a:rPr lang="en-GB" dirty="0"/>
              <a:t> aux sites de vaccination (emplacement, distance, </a:t>
            </a:r>
            <a:r>
              <a:rPr lang="en-GB" dirty="0" err="1"/>
              <a:t>heures</a:t>
            </a:r>
            <a:r>
              <a:rPr lang="en-GB" dirty="0"/>
              <a:t> </a:t>
            </a:r>
            <a:r>
              <a:rPr lang="en-GB" dirty="0" err="1"/>
              <a:t>d'ouverture</a:t>
            </a:r>
            <a:r>
              <a:rPr lang="en-GB" dirty="0"/>
              <a:t>, etc.)</a:t>
            </a:r>
            <a:endParaRPr lang="en-FR" dirty="0"/>
          </a:p>
          <a:p>
            <a:pPr marL="285750" indent="-285750">
              <a:buFont typeface="Arial" panose="020B0604020202020204" pitchFamily="34" charset="0"/>
              <a:buChar char="•"/>
            </a:pPr>
            <a:r>
              <a:rPr lang="en-GB" dirty="0"/>
              <a:t>Planification : Assurer un </a:t>
            </a:r>
            <a:r>
              <a:rPr lang="en-GB" b="1" dirty="0" err="1"/>
              <a:t>approvisionnement</a:t>
            </a:r>
            <a:r>
              <a:rPr lang="en-GB" b="1" dirty="0"/>
              <a:t> </a:t>
            </a:r>
            <a:r>
              <a:rPr lang="en-GB" b="1" dirty="0" err="1"/>
              <a:t>adéquat</a:t>
            </a:r>
            <a:r>
              <a:rPr lang="en-GB" b="1" dirty="0"/>
              <a:t> </a:t>
            </a:r>
            <a:r>
              <a:rPr lang="en-GB" b="1" dirty="0" err="1"/>
              <a:t>en</a:t>
            </a:r>
            <a:r>
              <a:rPr lang="en-GB" b="1" dirty="0"/>
              <a:t> </a:t>
            </a:r>
            <a:r>
              <a:rPr lang="en-GB" b="1" dirty="0" err="1"/>
              <a:t>vaccins</a:t>
            </a:r>
            <a:r>
              <a:rPr lang="en-GB" dirty="0"/>
              <a:t> – les </a:t>
            </a:r>
            <a:r>
              <a:rPr lang="en-GB" dirty="0" err="1"/>
              <a:t>pénuries</a:t>
            </a:r>
            <a:r>
              <a:rPr lang="en-GB" dirty="0"/>
              <a:t> de </a:t>
            </a:r>
            <a:r>
              <a:rPr lang="en-GB" dirty="0" err="1"/>
              <a:t>vaccins</a:t>
            </a:r>
            <a:r>
              <a:rPr lang="en-GB" dirty="0"/>
              <a:t> </a:t>
            </a:r>
            <a:r>
              <a:rPr lang="en-GB" dirty="0" err="1"/>
              <a:t>sont</a:t>
            </a:r>
            <a:r>
              <a:rPr lang="en-GB" dirty="0"/>
              <a:t> plus </a:t>
            </a:r>
            <a:r>
              <a:rPr lang="en-GB" dirty="0" err="1"/>
              <a:t>fréquentes</a:t>
            </a:r>
            <a:r>
              <a:rPr lang="en-GB" dirty="0"/>
              <a:t> </a:t>
            </a:r>
            <a:r>
              <a:rPr lang="en-GB" dirty="0" err="1"/>
              <a:t>qu'on</a:t>
            </a:r>
            <a:r>
              <a:rPr lang="en-GB" dirty="0"/>
              <a:t> ne </a:t>
            </a:r>
            <a:r>
              <a:rPr lang="en-GB" dirty="0" err="1"/>
              <a:t>pourrait</a:t>
            </a:r>
            <a:r>
              <a:rPr lang="en-GB" dirty="0"/>
              <a:t> </a:t>
            </a:r>
            <a:r>
              <a:rPr lang="en-GB" dirty="0" err="1"/>
              <a:t>l'imaginer</a:t>
            </a:r>
            <a:r>
              <a:rPr lang="en-GB" dirty="0"/>
              <a:t>.</a:t>
            </a:r>
            <a:endParaRPr lang="en-FR" dirty="0"/>
          </a:p>
          <a:p>
            <a:endParaRPr lang="en-FR" dirty="0"/>
          </a:p>
          <a:p>
            <a:r>
              <a:rPr lang="en-GB" dirty="0" err="1"/>
              <a:t>Cela</a:t>
            </a:r>
            <a:r>
              <a:rPr lang="en-GB" dirty="0"/>
              <a:t> </a:t>
            </a:r>
            <a:r>
              <a:rPr lang="en-GB" dirty="0" err="1"/>
              <a:t>peut</a:t>
            </a:r>
            <a:r>
              <a:rPr lang="en-GB" dirty="0"/>
              <a:t> se </a:t>
            </a:r>
            <a:r>
              <a:rPr lang="en-GB" dirty="0" err="1"/>
              <a:t>produire</a:t>
            </a:r>
            <a:r>
              <a:rPr lang="en-GB" dirty="0"/>
              <a:t> au </a:t>
            </a:r>
            <a:r>
              <a:rPr lang="en-GB" dirty="0" err="1"/>
              <a:t>niveau</a:t>
            </a:r>
            <a:r>
              <a:rPr lang="en-GB" dirty="0"/>
              <a:t> national (manque global de doses de </a:t>
            </a:r>
            <a:r>
              <a:rPr lang="en-GB" dirty="0" err="1"/>
              <a:t>vaccins</a:t>
            </a:r>
            <a:r>
              <a:rPr lang="en-GB" dirty="0"/>
              <a:t>) </a:t>
            </a:r>
            <a:r>
              <a:rPr lang="en-GB" dirty="0" err="1"/>
              <a:t>si</a:t>
            </a:r>
            <a:r>
              <a:rPr lang="en-GB" dirty="0"/>
              <a:t> la </a:t>
            </a:r>
            <a:r>
              <a:rPr lang="en-GB" dirty="0" err="1"/>
              <a:t>demande</a:t>
            </a:r>
            <a:r>
              <a:rPr lang="en-GB" dirty="0"/>
              <a:t> de </a:t>
            </a:r>
            <a:r>
              <a:rPr lang="en-GB" dirty="0" err="1"/>
              <a:t>vaccins</a:t>
            </a:r>
            <a:r>
              <a:rPr lang="en-GB" dirty="0"/>
              <a:t> et le </a:t>
            </a:r>
            <a:r>
              <a:rPr lang="en-GB" dirty="0" err="1"/>
              <a:t>nombre</a:t>
            </a:r>
            <a:r>
              <a:rPr lang="en-GB" dirty="0"/>
              <a:t> de </a:t>
            </a:r>
            <a:r>
              <a:rPr lang="en-GB" dirty="0" err="1"/>
              <a:t>vaccins</a:t>
            </a:r>
            <a:r>
              <a:rPr lang="en-GB" dirty="0"/>
              <a:t> </a:t>
            </a:r>
            <a:r>
              <a:rPr lang="en-GB" dirty="0" err="1"/>
              <a:t>reçus</a:t>
            </a:r>
            <a:r>
              <a:rPr lang="en-GB" dirty="0"/>
              <a:t> ne correspondent pas.</a:t>
            </a:r>
            <a:endParaRPr lang="en-FR" dirty="0"/>
          </a:p>
          <a:p>
            <a:endParaRPr lang="en-FR" dirty="0"/>
          </a:p>
          <a:p>
            <a:pPr marL="285750" indent="-285750">
              <a:buFont typeface="Wingdings" pitchFamily="2" charset="2"/>
              <a:buChar char="Ø"/>
            </a:pPr>
            <a:r>
              <a:rPr lang="en-GB" dirty="0" err="1"/>
              <a:t>Nécessité</a:t>
            </a:r>
            <a:r>
              <a:rPr lang="en-GB" dirty="0"/>
              <a:t> de faire </a:t>
            </a:r>
            <a:r>
              <a:rPr lang="en-GB" dirty="0" err="1"/>
              <a:t>correspondre</a:t>
            </a:r>
            <a:r>
              <a:rPr lang="en-GB" dirty="0"/>
              <a:t> les </a:t>
            </a:r>
            <a:r>
              <a:rPr lang="en-GB" dirty="0" err="1"/>
              <a:t>besoins</a:t>
            </a:r>
            <a:r>
              <a:rPr lang="en-GB" dirty="0"/>
              <a:t> </a:t>
            </a:r>
            <a:r>
              <a:rPr lang="en-GB" dirty="0" err="1"/>
              <a:t>identifiés</a:t>
            </a:r>
            <a:r>
              <a:rPr lang="en-GB" dirty="0"/>
              <a:t> et la </a:t>
            </a:r>
            <a:r>
              <a:rPr lang="en-GB" dirty="0" err="1"/>
              <a:t>disponibilité</a:t>
            </a:r>
            <a:r>
              <a:rPr lang="en-GB" dirty="0"/>
              <a:t> des doses de </a:t>
            </a:r>
            <a:r>
              <a:rPr lang="en-GB" dirty="0" err="1"/>
              <a:t>vaccin</a:t>
            </a:r>
            <a:r>
              <a:rPr lang="en-GB" dirty="0"/>
              <a:t> reçues. </a:t>
            </a:r>
            <a:r>
              <a:rPr lang="en-GB" dirty="0" err="1"/>
              <a:t>Prioriser</a:t>
            </a:r>
            <a:r>
              <a:rPr lang="en-GB" dirty="0"/>
              <a:t> (</a:t>
            </a:r>
            <a:r>
              <a:rPr lang="en-GB" dirty="0" err="1"/>
              <a:t>avoir</a:t>
            </a:r>
            <a:r>
              <a:rPr lang="en-GB" dirty="0"/>
              <a:t> un plan de </a:t>
            </a:r>
            <a:r>
              <a:rPr lang="en-GB" dirty="0" err="1"/>
              <a:t>priorisation</a:t>
            </a:r>
            <a:r>
              <a:rPr lang="en-GB" dirty="0"/>
              <a:t>).</a:t>
            </a:r>
            <a:endParaRPr lang="en-FR" dirty="0"/>
          </a:p>
          <a:p>
            <a:pPr marL="285750" indent="-285750">
              <a:buFont typeface="Wingdings" pitchFamily="2" charset="2"/>
              <a:buChar char="Ø"/>
            </a:pPr>
            <a:r>
              <a:rPr lang="en-GB" dirty="0" err="1"/>
              <a:t>Anticiper</a:t>
            </a:r>
            <a:r>
              <a:rPr lang="en-GB" dirty="0"/>
              <a:t> un % de </a:t>
            </a:r>
            <a:r>
              <a:rPr lang="en-GB" dirty="0" err="1"/>
              <a:t>gaspillage</a:t>
            </a:r>
            <a:r>
              <a:rPr lang="en-GB" dirty="0"/>
              <a:t> de doses de </a:t>
            </a:r>
            <a:r>
              <a:rPr lang="en-GB" dirty="0" err="1"/>
              <a:t>vaccins</a:t>
            </a:r>
            <a:r>
              <a:rPr lang="en-GB" dirty="0"/>
              <a:t> (</a:t>
            </a:r>
            <a:r>
              <a:rPr lang="en-GB" dirty="0" err="1"/>
              <a:t>prévoir</a:t>
            </a:r>
            <a:r>
              <a:rPr lang="en-GB" dirty="0"/>
              <a:t> 10% de plus)</a:t>
            </a:r>
            <a:endParaRPr lang="en-FR" dirty="0"/>
          </a:p>
          <a:p>
            <a:pPr marL="285750" indent="-285750">
              <a:buFont typeface="Wingdings" pitchFamily="2" charset="2"/>
              <a:buChar char="Ø"/>
            </a:pPr>
            <a:endParaRPr lang="en-FR" dirty="0"/>
          </a:p>
          <a:p>
            <a:r>
              <a:rPr lang="en-GB" dirty="0" err="1"/>
              <a:t>L'inadéquation</a:t>
            </a:r>
            <a:r>
              <a:rPr lang="en-GB" dirty="0"/>
              <a:t> se </a:t>
            </a:r>
            <a:r>
              <a:rPr lang="en-GB" dirty="0" err="1"/>
              <a:t>produit</a:t>
            </a:r>
            <a:r>
              <a:rPr lang="en-GB" dirty="0"/>
              <a:t> plus </a:t>
            </a:r>
            <a:r>
              <a:rPr lang="en-GB" dirty="0" err="1"/>
              <a:t>fréquemment</a:t>
            </a:r>
            <a:r>
              <a:rPr lang="en-GB" dirty="0"/>
              <a:t> au </a:t>
            </a:r>
            <a:r>
              <a:rPr lang="en-GB" dirty="0" err="1"/>
              <a:t>niveau</a:t>
            </a:r>
            <a:r>
              <a:rPr lang="en-GB" dirty="0"/>
              <a:t> sous-national (</a:t>
            </a:r>
            <a:r>
              <a:rPr lang="en-GB" dirty="0" err="1"/>
              <a:t>répartition</a:t>
            </a:r>
            <a:r>
              <a:rPr lang="en-GB" dirty="0"/>
              <a:t> </a:t>
            </a:r>
            <a:r>
              <a:rPr lang="en-GB" dirty="0" err="1"/>
              <a:t>incorrecte</a:t>
            </a:r>
            <a:r>
              <a:rPr lang="en-GB" dirty="0"/>
              <a:t> des doses de </a:t>
            </a:r>
            <a:r>
              <a:rPr lang="en-GB" dirty="0" err="1"/>
              <a:t>vaccin</a:t>
            </a:r>
            <a:r>
              <a:rPr lang="en-GB" dirty="0"/>
              <a:t> entre les zones </a:t>
            </a:r>
            <a:r>
              <a:rPr lang="en-GB" dirty="0" err="1"/>
              <a:t>géographiques</a:t>
            </a:r>
            <a:r>
              <a:rPr lang="en-GB" dirty="0"/>
              <a:t> </a:t>
            </a:r>
            <a:r>
              <a:rPr lang="en-GB" dirty="0" err="1"/>
              <a:t>ou</a:t>
            </a:r>
            <a:r>
              <a:rPr lang="en-GB" dirty="0"/>
              <a:t> estimation </a:t>
            </a:r>
            <a:r>
              <a:rPr lang="en-GB" dirty="0" err="1"/>
              <a:t>incorrecte</a:t>
            </a:r>
            <a:r>
              <a:rPr lang="en-GB" dirty="0"/>
              <a:t> des chiffres de la population </a:t>
            </a:r>
            <a:r>
              <a:rPr lang="en-GB" dirty="0" err="1"/>
              <a:t>cible</a:t>
            </a:r>
            <a:r>
              <a:rPr lang="en-GB" dirty="0"/>
              <a:t>).</a:t>
            </a:r>
            <a:endParaRPr lang="en-FR" dirty="0"/>
          </a:p>
          <a:p>
            <a:endParaRPr lang="en-FR" dirty="0"/>
          </a:p>
          <a:p>
            <a:pPr marL="285750" indent="-285750">
              <a:buFont typeface="Wingdings" pitchFamily="2" charset="2"/>
              <a:buChar char="Ø"/>
            </a:pPr>
            <a:r>
              <a:rPr lang="en-GB" dirty="0" err="1"/>
              <a:t>Nécessité</a:t>
            </a:r>
            <a:r>
              <a:rPr lang="en-GB" dirty="0"/>
              <a:t> </a:t>
            </a:r>
            <a:r>
              <a:rPr lang="en-GB" dirty="0" err="1"/>
              <a:t>d'avoir</a:t>
            </a:r>
            <a:r>
              <a:rPr lang="en-GB" dirty="0"/>
              <a:t> un tampon de doses de </a:t>
            </a:r>
            <a:r>
              <a:rPr lang="en-GB" dirty="0" err="1"/>
              <a:t>vaccins</a:t>
            </a:r>
            <a:r>
              <a:rPr lang="en-GB" dirty="0"/>
              <a:t> au </a:t>
            </a:r>
            <a:r>
              <a:rPr lang="en-GB" dirty="0" err="1"/>
              <a:t>niveau</a:t>
            </a:r>
            <a:r>
              <a:rPr lang="en-GB" dirty="0"/>
              <a:t> </a:t>
            </a:r>
            <a:r>
              <a:rPr lang="en-GB" dirty="0" err="1"/>
              <a:t>régional</a:t>
            </a:r>
            <a:r>
              <a:rPr lang="en-GB" dirty="0"/>
              <a:t> / district pour </a:t>
            </a:r>
            <a:r>
              <a:rPr lang="en-GB" dirty="0" err="1"/>
              <a:t>pouvoir</a:t>
            </a:r>
            <a:r>
              <a:rPr lang="en-GB" dirty="0"/>
              <a:t> </a:t>
            </a:r>
            <a:r>
              <a:rPr lang="en-GB" dirty="0" err="1"/>
              <a:t>s'adapter</a:t>
            </a:r>
            <a:r>
              <a:rPr lang="en-GB" dirty="0"/>
              <a:t> aux </a:t>
            </a:r>
            <a:r>
              <a:rPr lang="en-GB" dirty="0" err="1"/>
              <a:t>changements</a:t>
            </a:r>
            <a:r>
              <a:rPr lang="en-GB" dirty="0"/>
              <a:t> de population </a:t>
            </a:r>
            <a:r>
              <a:rPr lang="en-GB" dirty="0" err="1"/>
              <a:t>estimée</a:t>
            </a:r>
            <a:r>
              <a:rPr lang="en-GB" dirty="0"/>
              <a:t> entre les </a:t>
            </a:r>
            <a:r>
              <a:rPr lang="en-GB" dirty="0" err="1"/>
              <a:t>communautés</a:t>
            </a:r>
            <a:r>
              <a:rPr lang="en-GB" dirty="0"/>
              <a:t> locales - et un plan B pour utiliser le tampon </a:t>
            </a:r>
            <a:r>
              <a:rPr lang="en-GB" dirty="0" err="1"/>
              <a:t>s'il</a:t>
            </a:r>
            <a:r>
              <a:rPr lang="en-GB" dirty="0"/>
              <a:t> </a:t>
            </a:r>
            <a:r>
              <a:rPr lang="en-GB" dirty="0" err="1"/>
              <a:t>n'est</a:t>
            </a:r>
            <a:r>
              <a:rPr lang="en-GB" dirty="0"/>
              <a:t> pas </a:t>
            </a:r>
            <a:r>
              <a:rPr lang="en-GB" dirty="0" err="1"/>
              <a:t>utilisé</a:t>
            </a:r>
            <a:r>
              <a:rPr lang="en-GB" dirty="0"/>
              <a:t>.</a:t>
            </a:r>
            <a:endParaRPr lang="en-FR" dirty="0"/>
          </a:p>
        </p:txBody>
      </p:sp>
      <p:sp>
        <p:nvSpPr>
          <p:cNvPr id="7" name="Title 1">
            <a:extLst>
              <a:ext uri="{FF2B5EF4-FFF2-40B4-BE49-F238E27FC236}">
                <a16:creationId xmlns:a16="http://schemas.microsoft.com/office/drawing/2014/main" id="{AB17A53D-A91C-2140-89C3-03BEC2F82FEE}"/>
              </a:ext>
            </a:extLst>
          </p:cNvPr>
          <p:cNvSpPr>
            <a:spLocks noGrp="1"/>
          </p:cNvSpPr>
          <p:nvPr>
            <p:ph type="title"/>
          </p:nvPr>
        </p:nvSpPr>
        <p:spPr>
          <a:xfrm>
            <a:off x="2350743" y="131530"/>
            <a:ext cx="9575156" cy="1002073"/>
          </a:xfrm>
        </p:spPr>
        <p:txBody>
          <a:bodyPr>
            <a:normAutofit/>
          </a:bodyPr>
          <a:lstStyle/>
          <a:p>
            <a:r>
              <a:rPr lang="en-US" sz="4000" b="1" dirty="0">
                <a:solidFill>
                  <a:srgbClr val="FF0000"/>
                </a:solidFill>
              </a:rPr>
              <a:t>Avant la </a:t>
            </a:r>
            <a:r>
              <a:rPr lang="en-US" sz="4000" b="1" dirty="0" err="1">
                <a:solidFill>
                  <a:srgbClr val="FF0000"/>
                </a:solidFill>
              </a:rPr>
              <a:t>campagne</a:t>
            </a:r>
            <a:endParaRPr lang="en-US" sz="4000" b="1" dirty="0">
              <a:solidFill>
                <a:srgbClr val="FF0000"/>
              </a:solidFill>
            </a:endParaRPr>
          </a:p>
        </p:txBody>
      </p:sp>
      <p:cxnSp>
        <p:nvCxnSpPr>
          <p:cNvPr id="9" name="Straight Connector 8">
            <a:extLst>
              <a:ext uri="{FF2B5EF4-FFF2-40B4-BE49-F238E27FC236}">
                <a16:creationId xmlns:a16="http://schemas.microsoft.com/office/drawing/2014/main" id="{CEB2CAA1-47BE-104B-9DC5-485FF1EB89C7}"/>
              </a:ext>
            </a:extLst>
          </p:cNvPr>
          <p:cNvCxnSpPr>
            <a:cxnSpLocks/>
          </p:cNvCxnSpPr>
          <p:nvPr/>
        </p:nvCxnSpPr>
        <p:spPr>
          <a:xfrm>
            <a:off x="2022784" y="1423408"/>
            <a:ext cx="10092642" cy="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16133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3335401-ADD3-C84B-A37E-95C233C0423D}"/>
              </a:ext>
            </a:extLst>
          </p:cNvPr>
          <p:cNvSpPr/>
          <p:nvPr/>
        </p:nvSpPr>
        <p:spPr>
          <a:xfrm>
            <a:off x="0" y="0"/>
            <a:ext cx="1983246" cy="158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Avant </a:t>
            </a:r>
          </a:p>
          <a:p>
            <a:pPr algn="ctr"/>
            <a:r>
              <a:rPr lang="en-GB" dirty="0"/>
              <a:t>la </a:t>
            </a:r>
            <a:r>
              <a:rPr lang="en-GB" dirty="0" err="1"/>
              <a:t>campagne</a:t>
            </a:r>
            <a:endParaRPr lang="en-FR" dirty="0"/>
          </a:p>
        </p:txBody>
      </p:sp>
      <p:sp>
        <p:nvSpPr>
          <p:cNvPr id="3" name="TextBox 2">
            <a:extLst>
              <a:ext uri="{FF2B5EF4-FFF2-40B4-BE49-F238E27FC236}">
                <a16:creationId xmlns:a16="http://schemas.microsoft.com/office/drawing/2014/main" id="{CC09489F-5011-854F-9700-3AF98DE517DD}"/>
              </a:ext>
            </a:extLst>
          </p:cNvPr>
          <p:cNvSpPr txBox="1"/>
          <p:nvPr/>
        </p:nvSpPr>
        <p:spPr>
          <a:xfrm>
            <a:off x="648183" y="1921397"/>
            <a:ext cx="11389488" cy="3970318"/>
          </a:xfrm>
          <a:prstGeom prst="rect">
            <a:avLst/>
          </a:prstGeom>
          <a:noFill/>
        </p:spPr>
        <p:txBody>
          <a:bodyPr wrap="square" lIns="91440" tIns="45720" rIns="91440" bIns="45720" rtlCol="0" anchor="t">
            <a:spAutoFit/>
          </a:bodyPr>
          <a:lstStyle/>
          <a:p>
            <a:r>
              <a:rPr lang="en-GB" b="1" dirty="0">
                <a:solidFill>
                  <a:srgbClr val="FF0000"/>
                </a:solidFill>
              </a:rPr>
              <a:t>(2/3) </a:t>
            </a:r>
            <a:r>
              <a:rPr lang="en-GB" b="1" dirty="0" err="1">
                <a:solidFill>
                  <a:srgbClr val="FF0000"/>
                </a:solidFill>
              </a:rPr>
              <a:t>Compréhension</a:t>
            </a:r>
            <a:r>
              <a:rPr lang="en-GB" b="1" dirty="0">
                <a:solidFill>
                  <a:srgbClr val="FF0000"/>
                </a:solidFill>
              </a:rPr>
              <a:t> et </a:t>
            </a:r>
            <a:r>
              <a:rPr lang="en-GB" b="1" dirty="0" err="1">
                <a:solidFill>
                  <a:srgbClr val="FF0000"/>
                </a:solidFill>
              </a:rPr>
              <a:t>confiance</a:t>
            </a:r>
            <a:r>
              <a:rPr lang="en-GB" b="1" dirty="0">
                <a:solidFill>
                  <a:srgbClr val="FF0000"/>
                </a:solidFill>
              </a:rPr>
              <a:t> du public</a:t>
            </a:r>
            <a:r>
              <a:rPr lang="en-GB" b="1" dirty="0"/>
              <a:t> : comment </a:t>
            </a:r>
            <a:r>
              <a:rPr lang="en-GB" b="1" dirty="0" err="1"/>
              <a:t>résoudre</a:t>
            </a:r>
            <a:r>
              <a:rPr lang="en-GB" b="1" dirty="0"/>
              <a:t> le </a:t>
            </a:r>
            <a:r>
              <a:rPr lang="en-GB" b="1" dirty="0" err="1"/>
              <a:t>problème</a:t>
            </a:r>
            <a:r>
              <a:rPr lang="en-GB" b="1" dirty="0"/>
              <a:t> de la </a:t>
            </a:r>
            <a:r>
              <a:rPr lang="en-GB" b="1" dirty="0" err="1"/>
              <a:t>réticence</a:t>
            </a:r>
            <a:r>
              <a:rPr lang="en-GB" b="1" dirty="0"/>
              <a:t> à la vaccination</a:t>
            </a:r>
            <a:endParaRPr lang="en-FR" b="1" dirty="0"/>
          </a:p>
          <a:p>
            <a:endParaRPr lang="en-GB" u="sng" dirty="0"/>
          </a:p>
          <a:p>
            <a:r>
              <a:rPr lang="en-GB" u="sng" dirty="0"/>
              <a:t>Les raisons de la </a:t>
            </a:r>
            <a:r>
              <a:rPr lang="en-GB" u="sng" dirty="0" err="1"/>
              <a:t>réticence</a:t>
            </a:r>
            <a:r>
              <a:rPr lang="en-GB" u="sng" dirty="0"/>
              <a:t> à la vaccination </a:t>
            </a:r>
            <a:r>
              <a:rPr lang="en-GB" u="sng" dirty="0" err="1"/>
              <a:t>comprennent</a:t>
            </a:r>
            <a:r>
              <a:rPr lang="en-GB" u="sng" dirty="0"/>
              <a:t> :</a:t>
            </a:r>
          </a:p>
          <a:p>
            <a:endParaRPr lang="en-GB" b="1" dirty="0"/>
          </a:p>
          <a:p>
            <a:pPr marL="285750" indent="-285750">
              <a:buFont typeface="Arial" panose="020B0604020202020204" pitchFamily="34" charset="0"/>
              <a:buChar char="•"/>
            </a:pPr>
            <a:r>
              <a:rPr lang="en-GB" b="1" dirty="0" err="1"/>
              <a:t>Préoccupations</a:t>
            </a:r>
            <a:r>
              <a:rPr lang="en-GB" b="1" dirty="0"/>
              <a:t> </a:t>
            </a:r>
            <a:r>
              <a:rPr lang="en-GB" b="1" dirty="0" err="1"/>
              <a:t>concernant</a:t>
            </a:r>
            <a:r>
              <a:rPr lang="en-GB" b="1" dirty="0"/>
              <a:t> la </a:t>
            </a:r>
            <a:r>
              <a:rPr lang="en-GB" b="1" dirty="0" err="1"/>
              <a:t>sécurité</a:t>
            </a:r>
            <a:r>
              <a:rPr lang="en-GB" b="1" dirty="0"/>
              <a:t> des </a:t>
            </a:r>
            <a:r>
              <a:rPr lang="en-GB" b="1" dirty="0" err="1"/>
              <a:t>vaccins</a:t>
            </a:r>
            <a:endParaRPr lang="en-GB" b="1" dirty="0"/>
          </a:p>
          <a:p>
            <a:pPr marL="285750" indent="-285750">
              <a:buFont typeface="Arial" panose="020B0604020202020204" pitchFamily="34" charset="0"/>
              <a:buChar char="•"/>
            </a:pPr>
            <a:r>
              <a:rPr lang="en-GB" b="1" dirty="0"/>
              <a:t>Perception </a:t>
            </a:r>
            <a:r>
              <a:rPr lang="en-GB" b="1" dirty="0" err="1"/>
              <a:t>d'une</a:t>
            </a:r>
            <a:r>
              <a:rPr lang="en-GB" b="1" dirty="0"/>
              <a:t> </a:t>
            </a:r>
            <a:r>
              <a:rPr lang="en-GB" b="1" dirty="0" err="1"/>
              <a:t>faible</a:t>
            </a:r>
            <a:r>
              <a:rPr lang="en-GB" b="1" dirty="0"/>
              <a:t> </a:t>
            </a:r>
            <a:r>
              <a:rPr lang="en-GB" b="1" dirty="0" err="1"/>
              <a:t>probabilité</a:t>
            </a:r>
            <a:r>
              <a:rPr lang="en-GB" b="1" dirty="0"/>
              <a:t> de </a:t>
            </a:r>
            <a:r>
              <a:rPr lang="en-GB" b="1" dirty="0" err="1"/>
              <a:t>contracter</a:t>
            </a:r>
            <a:r>
              <a:rPr lang="en-GB" b="1" dirty="0"/>
              <a:t> la </a:t>
            </a:r>
            <a:r>
              <a:rPr lang="en-GB" b="1" dirty="0" err="1"/>
              <a:t>maladie</a:t>
            </a:r>
            <a:endParaRPr lang="en-GB" b="1" dirty="0"/>
          </a:p>
          <a:p>
            <a:pPr marL="285750" indent="-285750">
              <a:buFont typeface="Arial" panose="020B0604020202020204" pitchFamily="34" charset="0"/>
              <a:buChar char="•"/>
            </a:pPr>
            <a:r>
              <a:rPr lang="en-GB" b="1" dirty="0"/>
              <a:t>Perception de </a:t>
            </a:r>
            <a:r>
              <a:rPr lang="en-GB" b="1" dirty="0" err="1"/>
              <a:t>faible</a:t>
            </a:r>
            <a:r>
              <a:rPr lang="en-GB" b="1" dirty="0"/>
              <a:t> </a:t>
            </a:r>
            <a:r>
              <a:rPr lang="en-GB" b="1" dirty="0" err="1"/>
              <a:t>gravité</a:t>
            </a:r>
            <a:r>
              <a:rPr lang="en-GB" b="1" dirty="0"/>
              <a:t> de la </a:t>
            </a:r>
            <a:r>
              <a:rPr lang="en-GB" b="1" dirty="0" err="1"/>
              <a:t>maladie</a:t>
            </a:r>
            <a:endParaRPr lang="en-GB" b="1" dirty="0"/>
          </a:p>
          <a:p>
            <a:pPr marL="285750" indent="-285750">
              <a:buFont typeface="Arial" panose="020B0604020202020204" pitchFamily="34" charset="0"/>
              <a:buChar char="•"/>
            </a:pPr>
            <a:r>
              <a:rPr lang="en-GB" b="1" dirty="0" err="1"/>
              <a:t>Croyance</a:t>
            </a:r>
            <a:r>
              <a:rPr lang="en-GB" b="1" dirty="0"/>
              <a:t> que les </a:t>
            </a:r>
            <a:r>
              <a:rPr lang="en-GB" b="1" dirty="0" err="1"/>
              <a:t>vaccins</a:t>
            </a:r>
            <a:r>
              <a:rPr lang="en-GB" b="1" dirty="0"/>
              <a:t> ne </a:t>
            </a:r>
            <a:r>
              <a:rPr lang="en-GB" b="1" dirty="0" err="1"/>
              <a:t>fonctionnent</a:t>
            </a:r>
            <a:r>
              <a:rPr lang="en-GB" b="1" dirty="0"/>
              <a:t> pas</a:t>
            </a:r>
          </a:p>
          <a:p>
            <a:pPr marL="285750" indent="-285750">
              <a:buFont typeface="Arial" panose="020B0604020202020204" pitchFamily="34" charset="0"/>
              <a:buChar char="•"/>
            </a:pPr>
            <a:endParaRPr lang="en-GB" b="1" dirty="0"/>
          </a:p>
          <a:p>
            <a:pPr marL="285750" indent="-285750">
              <a:buFont typeface="Wingdings" pitchFamily="2" charset="2"/>
              <a:buChar char="Ø"/>
            </a:pPr>
            <a:r>
              <a:rPr lang="en-GB" dirty="0" err="1"/>
              <a:t>Mesurer</a:t>
            </a:r>
            <a:r>
              <a:rPr lang="en-GB" dirty="0"/>
              <a:t> </a:t>
            </a:r>
            <a:r>
              <a:rPr lang="en-GB" dirty="0" err="1"/>
              <a:t>l'acceptation</a:t>
            </a:r>
            <a:r>
              <a:rPr lang="en-GB" dirty="0"/>
              <a:t> du </a:t>
            </a:r>
            <a:r>
              <a:rPr lang="en-GB" dirty="0" err="1"/>
              <a:t>vaccin</a:t>
            </a:r>
            <a:r>
              <a:rPr lang="en-GB" dirty="0"/>
              <a:t> (</a:t>
            </a:r>
            <a:r>
              <a:rPr lang="en-GB" dirty="0" err="1"/>
              <a:t>enquête</a:t>
            </a:r>
            <a:r>
              <a:rPr lang="en-GB" dirty="0"/>
              <a:t> de </a:t>
            </a:r>
            <a:r>
              <a:rPr lang="en-GB" dirty="0" err="1"/>
              <a:t>référence</a:t>
            </a:r>
            <a:r>
              <a:rPr lang="en-GB" dirty="0"/>
              <a:t>) et identifier les obstacles à </a:t>
            </a:r>
            <a:r>
              <a:rPr lang="en-GB" dirty="0" err="1"/>
              <a:t>l'acceptation</a:t>
            </a:r>
            <a:r>
              <a:rPr lang="en-GB" dirty="0"/>
              <a:t> du </a:t>
            </a:r>
            <a:r>
              <a:rPr lang="en-GB" dirty="0" err="1"/>
              <a:t>vaccin</a:t>
            </a:r>
            <a:endParaRPr lang="es-ES" dirty="0"/>
          </a:p>
          <a:p>
            <a:pPr marL="285750" indent="-285750">
              <a:buFont typeface="Wingdings" pitchFamily="2" charset="2"/>
              <a:buChar char="Ø"/>
            </a:pPr>
            <a:r>
              <a:rPr lang="en-GB" dirty="0"/>
              <a:t>Organiser des </a:t>
            </a:r>
            <a:r>
              <a:rPr lang="en-GB" dirty="0" err="1"/>
              <a:t>activités</a:t>
            </a:r>
            <a:r>
              <a:rPr lang="en-GB" dirty="0"/>
              <a:t> de communication sur les </a:t>
            </a:r>
            <a:r>
              <a:rPr lang="en-GB" dirty="0" err="1"/>
              <a:t>risques</a:t>
            </a:r>
            <a:r>
              <a:rPr lang="en-GB" dirty="0"/>
              <a:t> et </a:t>
            </a:r>
            <a:r>
              <a:rPr lang="en-GB" dirty="0" err="1"/>
              <a:t>d'engagement</a:t>
            </a:r>
            <a:r>
              <a:rPr lang="en-GB" dirty="0"/>
              <a:t> </a:t>
            </a:r>
            <a:r>
              <a:rPr lang="en-GB" dirty="0" err="1"/>
              <a:t>communautaire</a:t>
            </a:r>
            <a:r>
              <a:rPr lang="en-GB" dirty="0"/>
              <a:t> </a:t>
            </a:r>
            <a:r>
              <a:rPr lang="en-GB" dirty="0" err="1"/>
              <a:t>en</a:t>
            </a:r>
            <a:r>
              <a:rPr lang="en-GB" dirty="0"/>
              <a:t> </a:t>
            </a:r>
            <a:r>
              <a:rPr lang="en-GB" dirty="0" err="1"/>
              <a:t>fonction</a:t>
            </a:r>
            <a:r>
              <a:rPr lang="en-GB" dirty="0"/>
              <a:t> des </a:t>
            </a:r>
            <a:r>
              <a:rPr lang="en-GB" dirty="0" err="1"/>
              <a:t>résultats</a:t>
            </a:r>
            <a:r>
              <a:rPr lang="en-GB" dirty="0"/>
              <a:t> de </a:t>
            </a:r>
            <a:r>
              <a:rPr lang="en-GB" dirty="0" err="1"/>
              <a:t>l'enquête</a:t>
            </a:r>
            <a:r>
              <a:rPr lang="en-FR" dirty="0"/>
              <a:t> </a:t>
            </a:r>
            <a:endParaRPr lang="es-ES" dirty="0"/>
          </a:p>
          <a:p>
            <a:pPr marL="285750" indent="-285750">
              <a:buFont typeface="Wingdings" pitchFamily="2" charset="2"/>
              <a:buChar char="Ø"/>
            </a:pPr>
            <a:r>
              <a:rPr lang="en-GB" dirty="0" err="1"/>
              <a:t>Mesurer</a:t>
            </a:r>
            <a:r>
              <a:rPr lang="en-GB" dirty="0"/>
              <a:t> </a:t>
            </a:r>
            <a:r>
              <a:rPr lang="en-GB" dirty="0" err="1"/>
              <a:t>l'acceptation</a:t>
            </a:r>
            <a:r>
              <a:rPr lang="en-GB" dirty="0"/>
              <a:t> </a:t>
            </a:r>
            <a:r>
              <a:rPr lang="en-GB" dirty="0" err="1"/>
              <a:t>améliorée</a:t>
            </a:r>
            <a:r>
              <a:rPr lang="en-GB" dirty="0"/>
              <a:t> du </a:t>
            </a:r>
            <a:r>
              <a:rPr lang="en-GB" dirty="0" err="1"/>
              <a:t>vaccin</a:t>
            </a:r>
            <a:r>
              <a:rPr lang="en-GB" dirty="0"/>
              <a:t> (</a:t>
            </a:r>
            <a:r>
              <a:rPr lang="en-GB" dirty="0" err="1"/>
              <a:t>enquête</a:t>
            </a:r>
            <a:r>
              <a:rPr lang="en-GB" dirty="0"/>
              <a:t> de </a:t>
            </a:r>
            <a:r>
              <a:rPr lang="en-GB" dirty="0" err="1"/>
              <a:t>suivi</a:t>
            </a:r>
            <a:r>
              <a:rPr lang="en-GB" dirty="0"/>
              <a:t>)</a:t>
            </a:r>
            <a:endParaRPr lang="en-FR" dirty="0"/>
          </a:p>
          <a:p>
            <a:pPr marL="285750" indent="-285750">
              <a:buFont typeface="Wingdings" pitchFamily="2" charset="2"/>
              <a:buChar char="Ø"/>
            </a:pPr>
            <a:endParaRPr lang="en-FR" dirty="0"/>
          </a:p>
        </p:txBody>
      </p:sp>
      <p:sp>
        <p:nvSpPr>
          <p:cNvPr id="7" name="Title 1">
            <a:extLst>
              <a:ext uri="{FF2B5EF4-FFF2-40B4-BE49-F238E27FC236}">
                <a16:creationId xmlns:a16="http://schemas.microsoft.com/office/drawing/2014/main" id="{48F828DD-719B-A145-804B-A57269A18A75}"/>
              </a:ext>
            </a:extLst>
          </p:cNvPr>
          <p:cNvSpPr>
            <a:spLocks noGrp="1"/>
          </p:cNvSpPr>
          <p:nvPr>
            <p:ph type="title"/>
          </p:nvPr>
        </p:nvSpPr>
        <p:spPr>
          <a:xfrm>
            <a:off x="2350743" y="131530"/>
            <a:ext cx="9575156" cy="1325563"/>
          </a:xfrm>
        </p:spPr>
        <p:txBody>
          <a:bodyPr>
            <a:normAutofit/>
          </a:bodyPr>
          <a:lstStyle/>
          <a:p>
            <a:r>
              <a:rPr lang="en-US" b="1" dirty="0">
                <a:solidFill>
                  <a:srgbClr val="FF0000"/>
                </a:solidFill>
              </a:rPr>
              <a:t>Avant la </a:t>
            </a:r>
            <a:r>
              <a:rPr lang="en-US" b="1" dirty="0" err="1">
                <a:solidFill>
                  <a:srgbClr val="FF0000"/>
                </a:solidFill>
              </a:rPr>
              <a:t>campagne</a:t>
            </a:r>
            <a:endParaRPr lang="en-US" b="1" dirty="0">
              <a:solidFill>
                <a:srgbClr val="FF0000"/>
              </a:solidFill>
            </a:endParaRPr>
          </a:p>
        </p:txBody>
      </p:sp>
      <p:cxnSp>
        <p:nvCxnSpPr>
          <p:cNvPr id="9" name="Straight Connector 8">
            <a:extLst>
              <a:ext uri="{FF2B5EF4-FFF2-40B4-BE49-F238E27FC236}">
                <a16:creationId xmlns:a16="http://schemas.microsoft.com/office/drawing/2014/main" id="{F3A77E8D-7A0F-5541-BE9F-7BBD0DEEAB6A}"/>
              </a:ext>
            </a:extLst>
          </p:cNvPr>
          <p:cNvCxnSpPr/>
          <p:nvPr/>
        </p:nvCxnSpPr>
        <p:spPr>
          <a:xfrm>
            <a:off x="648183" y="2363789"/>
            <a:ext cx="10482804"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9698E695-FCB2-8849-8E62-0D668181B7F5}"/>
              </a:ext>
            </a:extLst>
          </p:cNvPr>
          <p:cNvPicPr>
            <a:picLocks noChangeAspect="1"/>
          </p:cNvPicPr>
          <p:nvPr/>
        </p:nvPicPr>
        <p:blipFill>
          <a:blip r:embed="rId2"/>
          <a:stretch>
            <a:fillRect/>
          </a:stretch>
        </p:blipFill>
        <p:spPr>
          <a:xfrm>
            <a:off x="7813673" y="2634687"/>
            <a:ext cx="3317314" cy="1588625"/>
          </a:xfrm>
          <a:prstGeom prst="rect">
            <a:avLst/>
          </a:prstGeom>
        </p:spPr>
      </p:pic>
    </p:spTree>
    <p:extLst>
      <p:ext uri="{BB962C8B-B14F-4D97-AF65-F5344CB8AC3E}">
        <p14:creationId xmlns:p14="http://schemas.microsoft.com/office/powerpoint/2010/main" val="19753480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3335401-ADD3-C84B-A37E-95C233C0423D}"/>
              </a:ext>
            </a:extLst>
          </p:cNvPr>
          <p:cNvSpPr/>
          <p:nvPr/>
        </p:nvSpPr>
        <p:spPr>
          <a:xfrm>
            <a:off x="0" y="0"/>
            <a:ext cx="1983246" cy="158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Avant </a:t>
            </a:r>
          </a:p>
          <a:p>
            <a:pPr algn="ctr"/>
            <a:r>
              <a:rPr lang="en-GB" dirty="0"/>
              <a:t>la </a:t>
            </a:r>
            <a:r>
              <a:rPr lang="en-GB" dirty="0" err="1"/>
              <a:t>campagne</a:t>
            </a:r>
            <a:endParaRPr lang="en-FR" dirty="0"/>
          </a:p>
        </p:txBody>
      </p:sp>
      <p:sp>
        <p:nvSpPr>
          <p:cNvPr id="3" name="TextBox 2">
            <a:extLst>
              <a:ext uri="{FF2B5EF4-FFF2-40B4-BE49-F238E27FC236}">
                <a16:creationId xmlns:a16="http://schemas.microsoft.com/office/drawing/2014/main" id="{CC09489F-5011-854F-9700-3AF98DE517DD}"/>
              </a:ext>
            </a:extLst>
          </p:cNvPr>
          <p:cNvSpPr txBox="1"/>
          <p:nvPr/>
        </p:nvSpPr>
        <p:spPr>
          <a:xfrm>
            <a:off x="648183" y="1784237"/>
            <a:ext cx="11389488" cy="4524315"/>
          </a:xfrm>
          <a:prstGeom prst="rect">
            <a:avLst/>
          </a:prstGeom>
          <a:noFill/>
        </p:spPr>
        <p:txBody>
          <a:bodyPr wrap="square" lIns="91440" tIns="45720" rIns="91440" bIns="45720" rtlCol="0" anchor="t">
            <a:spAutoFit/>
          </a:bodyPr>
          <a:lstStyle/>
          <a:p>
            <a:r>
              <a:rPr lang="en-GB" b="1" dirty="0">
                <a:solidFill>
                  <a:srgbClr val="FF0000"/>
                </a:solidFill>
              </a:rPr>
              <a:t>(3/3) </a:t>
            </a:r>
            <a:r>
              <a:rPr lang="en-GB" b="1" dirty="0" err="1">
                <a:solidFill>
                  <a:srgbClr val="FF0000"/>
                </a:solidFill>
              </a:rPr>
              <a:t>Complexité</a:t>
            </a:r>
            <a:r>
              <a:rPr lang="en-GB" b="1" dirty="0">
                <a:solidFill>
                  <a:srgbClr val="FF0000"/>
                </a:solidFill>
              </a:rPr>
              <a:t> de la </a:t>
            </a:r>
            <a:r>
              <a:rPr lang="en-GB" b="1" dirty="0" err="1">
                <a:solidFill>
                  <a:srgbClr val="FF0000"/>
                </a:solidFill>
              </a:rPr>
              <a:t>série</a:t>
            </a:r>
            <a:r>
              <a:rPr lang="en-GB" b="1" dirty="0">
                <a:solidFill>
                  <a:srgbClr val="FF0000"/>
                </a:solidFill>
              </a:rPr>
              <a:t> de </a:t>
            </a:r>
            <a:r>
              <a:rPr lang="en-GB" b="1" dirty="0" err="1">
                <a:solidFill>
                  <a:srgbClr val="FF0000"/>
                </a:solidFill>
              </a:rPr>
              <a:t>vaccins</a:t>
            </a:r>
            <a:r>
              <a:rPr lang="en-GB" b="1" dirty="0">
                <a:solidFill>
                  <a:srgbClr val="FF0000"/>
                </a:solidFill>
              </a:rPr>
              <a:t> / du </a:t>
            </a:r>
            <a:r>
              <a:rPr lang="en-GB" b="1" dirty="0" err="1">
                <a:solidFill>
                  <a:srgbClr val="FF0000"/>
                </a:solidFill>
              </a:rPr>
              <a:t>processus</a:t>
            </a:r>
            <a:r>
              <a:rPr lang="en-GB" b="1" dirty="0">
                <a:solidFill>
                  <a:srgbClr val="FF0000"/>
                </a:solidFill>
              </a:rPr>
              <a:t> </a:t>
            </a:r>
            <a:r>
              <a:rPr lang="en-GB" b="1" dirty="0"/>
              <a:t>: comment </a:t>
            </a:r>
            <a:r>
              <a:rPr lang="en-GB" b="1" dirty="0" err="1"/>
              <a:t>gérer</a:t>
            </a:r>
            <a:r>
              <a:rPr lang="en-GB" b="1" dirty="0"/>
              <a:t> la </a:t>
            </a:r>
            <a:r>
              <a:rPr lang="en-GB" b="1" dirty="0" err="1"/>
              <a:t>complexité</a:t>
            </a:r>
            <a:r>
              <a:rPr lang="en-GB" b="1" dirty="0"/>
              <a:t> de la mise </a:t>
            </a:r>
            <a:r>
              <a:rPr lang="en-GB" b="1" dirty="0" err="1"/>
              <a:t>en</a:t>
            </a:r>
            <a:r>
              <a:rPr lang="en-GB" b="1" dirty="0"/>
              <a:t> place du </a:t>
            </a:r>
            <a:r>
              <a:rPr lang="en-GB" b="1" dirty="0" err="1"/>
              <a:t>vaccin</a:t>
            </a:r>
            <a:endParaRPr lang="en-FR" b="1" dirty="0"/>
          </a:p>
          <a:p>
            <a:endParaRPr lang="en-GB" dirty="0"/>
          </a:p>
          <a:p>
            <a:endParaRPr lang="en-GB" dirty="0"/>
          </a:p>
          <a:p>
            <a:r>
              <a:rPr lang="en-GB" dirty="0"/>
              <a:t>Les </a:t>
            </a:r>
            <a:r>
              <a:rPr lang="en-GB" dirty="0" err="1"/>
              <a:t>campagnes</a:t>
            </a:r>
            <a:r>
              <a:rPr lang="en-GB" dirty="0"/>
              <a:t> de VOC se </a:t>
            </a:r>
            <a:r>
              <a:rPr lang="en-GB" dirty="0" err="1"/>
              <a:t>déroulent</a:t>
            </a:r>
            <a:r>
              <a:rPr lang="en-GB" dirty="0"/>
              <a:t> </a:t>
            </a:r>
            <a:r>
              <a:rPr lang="en-GB" dirty="0" err="1"/>
              <a:t>généralement</a:t>
            </a:r>
            <a:r>
              <a:rPr lang="en-GB" dirty="0"/>
              <a:t> </a:t>
            </a:r>
            <a:r>
              <a:rPr lang="en-GB" dirty="0" err="1"/>
              <a:t>en</a:t>
            </a:r>
            <a:r>
              <a:rPr lang="en-GB" dirty="0"/>
              <a:t> 2 cycles de vaccination (2 doses) </a:t>
            </a:r>
            <a:r>
              <a:rPr lang="en-GB" dirty="0" err="1"/>
              <a:t>séparées</a:t>
            </a:r>
            <a:r>
              <a:rPr lang="en-GB" dirty="0"/>
              <a:t> par 2 </a:t>
            </a:r>
            <a:r>
              <a:rPr lang="en-GB" dirty="0" err="1"/>
              <a:t>semaines</a:t>
            </a:r>
            <a:r>
              <a:rPr lang="en-GB" dirty="0"/>
              <a:t> à 6 </a:t>
            </a:r>
            <a:r>
              <a:rPr lang="en-GB" dirty="0" err="1"/>
              <a:t>mois</a:t>
            </a:r>
            <a:r>
              <a:rPr lang="en-GB" dirty="0"/>
              <a:t>. </a:t>
            </a:r>
            <a:endParaRPr lang="en-GB">
              <a:highlight>
                <a:srgbClr val="FFFF00"/>
              </a:highlight>
            </a:endParaRPr>
          </a:p>
          <a:p>
            <a:br>
              <a:rPr lang="en-FR" dirty="0"/>
            </a:br>
            <a:r>
              <a:rPr lang="en-GB" u="sng" dirty="0" err="1"/>
              <a:t>Problème</a:t>
            </a:r>
            <a:r>
              <a:rPr lang="en-GB" dirty="0"/>
              <a:t> : </a:t>
            </a:r>
            <a:r>
              <a:rPr lang="en-GB" dirty="0" err="1"/>
              <a:t>L'administration</a:t>
            </a:r>
            <a:r>
              <a:rPr lang="en-GB" dirty="0"/>
              <a:t> du </a:t>
            </a:r>
            <a:r>
              <a:rPr lang="en-GB" dirty="0" err="1"/>
              <a:t>vaccin</a:t>
            </a:r>
            <a:r>
              <a:rPr lang="en-GB" dirty="0"/>
              <a:t> </a:t>
            </a:r>
            <a:r>
              <a:rPr lang="en-GB" dirty="0" err="1"/>
              <a:t>en</a:t>
            </a:r>
            <a:r>
              <a:rPr lang="en-GB" dirty="0"/>
              <a:t> 2 cycles </a:t>
            </a:r>
            <a:r>
              <a:rPr lang="en-GB" dirty="0" err="1"/>
              <a:t>peut</a:t>
            </a:r>
            <a:r>
              <a:rPr lang="en-GB" dirty="0"/>
              <a:t> </a:t>
            </a:r>
            <a:r>
              <a:rPr lang="en-GB" dirty="0" err="1"/>
              <a:t>entraîner</a:t>
            </a:r>
            <a:r>
              <a:rPr lang="en-GB" dirty="0"/>
              <a:t> </a:t>
            </a:r>
            <a:r>
              <a:rPr lang="en-GB" dirty="0" err="1"/>
              <a:t>une</a:t>
            </a:r>
            <a:r>
              <a:rPr lang="en-GB" dirty="0"/>
              <a:t> </a:t>
            </a:r>
            <a:r>
              <a:rPr lang="en-GB" dirty="0" err="1"/>
              <a:t>baisse</a:t>
            </a:r>
            <a:r>
              <a:rPr lang="en-GB" dirty="0"/>
              <a:t> du </a:t>
            </a:r>
            <a:r>
              <a:rPr lang="en-GB" dirty="0" err="1"/>
              <a:t>taux</a:t>
            </a:r>
            <a:r>
              <a:rPr lang="en-GB" dirty="0"/>
              <a:t> / de la couverture </a:t>
            </a:r>
            <a:r>
              <a:rPr lang="en-GB" dirty="0" err="1"/>
              <a:t>vaccinale</a:t>
            </a:r>
            <a:r>
              <a:rPr lang="en-GB" dirty="0"/>
              <a:t> finale, </a:t>
            </a:r>
            <a:r>
              <a:rPr lang="en-FR" dirty="0"/>
              <a:t> </a:t>
            </a:r>
            <a:endParaRPr lang="es-ES" dirty="0"/>
          </a:p>
          <a:p>
            <a:r>
              <a:rPr lang="en-FR" dirty="0"/>
              <a:t>–</a:t>
            </a:r>
            <a:r>
              <a:rPr lang="en-GB" dirty="0"/>
              <a:t> car </a:t>
            </a:r>
            <a:r>
              <a:rPr lang="en-GB" dirty="0" err="1"/>
              <a:t>certaines</a:t>
            </a:r>
            <a:r>
              <a:rPr lang="en-GB" dirty="0"/>
              <a:t> </a:t>
            </a:r>
            <a:r>
              <a:rPr lang="en-GB" dirty="0" err="1"/>
              <a:t>personnes</a:t>
            </a:r>
            <a:r>
              <a:rPr lang="en-GB" dirty="0"/>
              <a:t> </a:t>
            </a:r>
            <a:r>
              <a:rPr lang="en-GB" dirty="0" err="1"/>
              <a:t>peuvent</a:t>
            </a:r>
            <a:r>
              <a:rPr lang="en-GB" dirty="0"/>
              <a:t> ne se </a:t>
            </a:r>
            <a:r>
              <a:rPr lang="en-GB" dirty="0" err="1"/>
              <a:t>présenter</a:t>
            </a:r>
            <a:r>
              <a:rPr lang="en-GB" dirty="0"/>
              <a:t> </a:t>
            </a:r>
            <a:r>
              <a:rPr lang="en-GB" dirty="0" err="1"/>
              <a:t>qu'au</a:t>
            </a:r>
            <a:r>
              <a:rPr lang="en-GB" dirty="0"/>
              <a:t> premier cycle et ne </a:t>
            </a:r>
            <a:r>
              <a:rPr lang="en-GB" dirty="0" err="1"/>
              <a:t>recevoir</a:t>
            </a:r>
            <a:r>
              <a:rPr lang="en-GB" dirty="0"/>
              <a:t> </a:t>
            </a:r>
            <a:r>
              <a:rPr lang="en-GB" dirty="0" err="1"/>
              <a:t>qu'une</a:t>
            </a:r>
            <a:r>
              <a:rPr lang="en-GB" dirty="0"/>
              <a:t> </a:t>
            </a:r>
            <a:r>
              <a:rPr lang="en-GB" dirty="0" err="1"/>
              <a:t>seule</a:t>
            </a:r>
            <a:r>
              <a:rPr lang="en-GB" dirty="0"/>
              <a:t> dose sur les deux doses </a:t>
            </a:r>
            <a:r>
              <a:rPr lang="en-GB" dirty="0" err="1"/>
              <a:t>recommandées</a:t>
            </a:r>
            <a:r>
              <a:rPr lang="en-GB" dirty="0"/>
              <a:t>. Ou </a:t>
            </a:r>
            <a:r>
              <a:rPr lang="en-GB" dirty="0" err="1"/>
              <a:t>peut</a:t>
            </a:r>
            <a:r>
              <a:rPr lang="en-GB" dirty="0"/>
              <a:t> </a:t>
            </a:r>
            <a:r>
              <a:rPr lang="en-GB" dirty="0" err="1"/>
              <a:t>seulement</a:t>
            </a:r>
            <a:r>
              <a:rPr lang="en-GB" dirty="0"/>
              <a:t> </a:t>
            </a:r>
            <a:r>
              <a:rPr lang="en-GB" dirty="0" err="1"/>
              <a:t>venir</a:t>
            </a:r>
            <a:r>
              <a:rPr lang="en-GB" dirty="0"/>
              <a:t> au </a:t>
            </a:r>
            <a:r>
              <a:rPr lang="en-GB" dirty="0" err="1"/>
              <a:t>deuxième</a:t>
            </a:r>
            <a:r>
              <a:rPr lang="en-GB" dirty="0"/>
              <a:t> tour sans </a:t>
            </a:r>
            <a:r>
              <a:rPr lang="en-GB" dirty="0" err="1"/>
              <a:t>avoir</a:t>
            </a:r>
            <a:r>
              <a:rPr lang="en-GB" dirty="0"/>
              <a:t> </a:t>
            </a:r>
            <a:r>
              <a:rPr lang="en-GB" dirty="0" err="1"/>
              <a:t>reçu</a:t>
            </a:r>
            <a:r>
              <a:rPr lang="en-GB" dirty="0"/>
              <a:t> </a:t>
            </a:r>
            <a:r>
              <a:rPr lang="en-GB" dirty="0" err="1"/>
              <a:t>auparavant</a:t>
            </a:r>
            <a:r>
              <a:rPr lang="en-GB" dirty="0"/>
              <a:t> la première dose.</a:t>
            </a:r>
            <a:endParaRPr lang="en-FR" dirty="0"/>
          </a:p>
          <a:p>
            <a:endParaRPr lang="en-FR" dirty="0"/>
          </a:p>
          <a:p>
            <a:pPr marL="285750" indent="-285750">
              <a:buFont typeface="Wingdings" pitchFamily="2" charset="2"/>
              <a:buChar char="Ø"/>
            </a:pPr>
            <a:r>
              <a:rPr lang="en-GB" b="1" dirty="0"/>
              <a:t>Communication </a:t>
            </a:r>
            <a:r>
              <a:rPr lang="en-GB" b="1" dirty="0" err="1"/>
              <a:t>précoce</a:t>
            </a:r>
            <a:r>
              <a:rPr lang="en-GB" b="1" dirty="0"/>
              <a:t> </a:t>
            </a:r>
            <a:r>
              <a:rPr lang="en-GB" dirty="0"/>
              <a:t>sur le </a:t>
            </a:r>
            <a:r>
              <a:rPr lang="en-GB" dirty="0" err="1"/>
              <a:t>processus</a:t>
            </a:r>
            <a:r>
              <a:rPr lang="en-GB" dirty="0"/>
              <a:t> (2 tours) avec </a:t>
            </a:r>
            <a:r>
              <a:rPr lang="en-GB" dirty="0" err="1"/>
              <a:t>clarté</a:t>
            </a:r>
            <a:r>
              <a:rPr lang="en-GB" dirty="0"/>
              <a:t> sur le </a:t>
            </a:r>
            <a:r>
              <a:rPr lang="en-GB" b="1" dirty="0" err="1"/>
              <a:t>calendrier</a:t>
            </a:r>
            <a:r>
              <a:rPr lang="en-GB" b="1" dirty="0"/>
              <a:t> de vaccination</a:t>
            </a:r>
            <a:r>
              <a:rPr lang="en-GB" dirty="0"/>
              <a:t> (dates des 2 tours)</a:t>
            </a:r>
            <a:endParaRPr lang="en-FR" dirty="0"/>
          </a:p>
          <a:p>
            <a:pPr marL="285750" indent="-285750">
              <a:buFont typeface="Wingdings" pitchFamily="2" charset="2"/>
              <a:buChar char="Ø"/>
            </a:pPr>
            <a:r>
              <a:rPr lang="en-GB" dirty="0"/>
              <a:t>Insister sur </a:t>
            </a:r>
            <a:r>
              <a:rPr lang="en-GB" b="1" dirty="0" err="1"/>
              <a:t>l'importance</a:t>
            </a:r>
            <a:r>
              <a:rPr lang="en-GB" b="1" dirty="0"/>
              <a:t> de </a:t>
            </a:r>
            <a:r>
              <a:rPr lang="en-GB" b="1" dirty="0" err="1"/>
              <a:t>recevoir</a:t>
            </a:r>
            <a:r>
              <a:rPr lang="en-GB" b="1" dirty="0"/>
              <a:t> 2 doses </a:t>
            </a:r>
            <a:r>
              <a:rPr lang="en-GB" dirty="0"/>
              <a:t>– </a:t>
            </a:r>
            <a:r>
              <a:rPr lang="en-GB" dirty="0" err="1"/>
              <a:t>inefficacité</a:t>
            </a:r>
            <a:r>
              <a:rPr lang="en-GB" dirty="0"/>
              <a:t> de ne </a:t>
            </a:r>
            <a:r>
              <a:rPr lang="en-GB" dirty="0" err="1"/>
              <a:t>recevoir</a:t>
            </a:r>
            <a:r>
              <a:rPr lang="en-GB" dirty="0"/>
              <a:t> </a:t>
            </a:r>
            <a:r>
              <a:rPr lang="en-GB" dirty="0" err="1"/>
              <a:t>qu'une</a:t>
            </a:r>
            <a:r>
              <a:rPr lang="en-GB" dirty="0"/>
              <a:t> </a:t>
            </a:r>
            <a:r>
              <a:rPr lang="en-GB" dirty="0" err="1"/>
              <a:t>seule</a:t>
            </a:r>
            <a:r>
              <a:rPr lang="en-GB" dirty="0"/>
              <a:t> dose (protection non durable)</a:t>
            </a:r>
            <a:endParaRPr lang="en-FR" dirty="0"/>
          </a:p>
          <a:p>
            <a:endParaRPr lang="en-FR" dirty="0"/>
          </a:p>
          <a:p>
            <a:pPr marL="285750" indent="-285750">
              <a:buFont typeface="Wingdings" pitchFamily="2" charset="2"/>
              <a:buChar char="Ø"/>
            </a:pPr>
            <a:r>
              <a:rPr lang="en-GB" dirty="0"/>
              <a:t>Incitation possible pour assurer </a:t>
            </a:r>
            <a:r>
              <a:rPr lang="en-GB" dirty="0" err="1"/>
              <a:t>une</a:t>
            </a:r>
            <a:r>
              <a:rPr lang="en-GB" dirty="0"/>
              <a:t> plus </a:t>
            </a:r>
            <a:r>
              <a:rPr lang="en-GB" dirty="0" err="1"/>
              <a:t>grande</a:t>
            </a:r>
            <a:r>
              <a:rPr lang="en-GB" dirty="0"/>
              <a:t> </a:t>
            </a:r>
            <a:r>
              <a:rPr lang="en-GB" dirty="0" err="1"/>
              <a:t>assiduité</a:t>
            </a:r>
            <a:r>
              <a:rPr lang="en-GB" dirty="0"/>
              <a:t> pour la </a:t>
            </a:r>
            <a:r>
              <a:rPr lang="en-GB" dirty="0" err="1"/>
              <a:t>deuxième</a:t>
            </a:r>
            <a:r>
              <a:rPr lang="en-GB" dirty="0"/>
              <a:t> dose </a:t>
            </a:r>
            <a:r>
              <a:rPr lang="en-GB" dirty="0" err="1"/>
              <a:t>si</a:t>
            </a:r>
            <a:r>
              <a:rPr lang="en-GB" dirty="0"/>
              <a:t> </a:t>
            </a:r>
            <a:r>
              <a:rPr lang="en-GB" dirty="0" err="1"/>
              <a:t>faible</a:t>
            </a:r>
            <a:r>
              <a:rPr lang="en-GB" dirty="0"/>
              <a:t> </a:t>
            </a:r>
            <a:r>
              <a:rPr lang="en-GB" dirty="0" err="1"/>
              <a:t>assiduité</a:t>
            </a:r>
            <a:r>
              <a:rPr lang="en-GB" dirty="0"/>
              <a:t> pour le 2ème tour </a:t>
            </a:r>
            <a:r>
              <a:rPr lang="en-GB" dirty="0" err="1"/>
              <a:t>prévu</a:t>
            </a:r>
            <a:r>
              <a:rPr lang="en-GB" dirty="0"/>
              <a:t> (par. Ex. </a:t>
            </a:r>
            <a:r>
              <a:rPr lang="en-GB" dirty="0" err="1"/>
              <a:t>Certificat</a:t>
            </a:r>
            <a:r>
              <a:rPr lang="en-GB" dirty="0"/>
              <a:t> de vaccination; </a:t>
            </a:r>
            <a:r>
              <a:rPr lang="en-GB" dirty="0" err="1"/>
              <a:t>savon</a:t>
            </a:r>
            <a:r>
              <a:rPr lang="en-GB" dirty="0"/>
              <a:t> </a:t>
            </a:r>
            <a:r>
              <a:rPr lang="en-GB" dirty="0" err="1"/>
              <a:t>ou</a:t>
            </a:r>
            <a:r>
              <a:rPr lang="en-GB" dirty="0"/>
              <a:t> </a:t>
            </a:r>
            <a:r>
              <a:rPr lang="en-GB" dirty="0" err="1"/>
              <a:t>désinfectant</a:t>
            </a:r>
            <a:r>
              <a:rPr lang="en-GB" dirty="0"/>
              <a:t>, </a:t>
            </a:r>
            <a:r>
              <a:rPr lang="en-GB" dirty="0" err="1"/>
              <a:t>aquatabs</a:t>
            </a:r>
            <a:r>
              <a:rPr lang="en-GB" dirty="0"/>
              <a:t>, etc.)</a:t>
            </a:r>
            <a:endParaRPr lang="en-FR" dirty="0">
              <a:cs typeface="Calibri"/>
            </a:endParaRPr>
          </a:p>
          <a:p>
            <a:endParaRPr lang="en-GB" dirty="0"/>
          </a:p>
        </p:txBody>
      </p:sp>
      <p:sp>
        <p:nvSpPr>
          <p:cNvPr id="7" name="Title 1">
            <a:extLst>
              <a:ext uri="{FF2B5EF4-FFF2-40B4-BE49-F238E27FC236}">
                <a16:creationId xmlns:a16="http://schemas.microsoft.com/office/drawing/2014/main" id="{48F828DD-719B-A145-804B-A57269A18A75}"/>
              </a:ext>
            </a:extLst>
          </p:cNvPr>
          <p:cNvSpPr>
            <a:spLocks noGrp="1"/>
          </p:cNvSpPr>
          <p:nvPr>
            <p:ph type="title"/>
          </p:nvPr>
        </p:nvSpPr>
        <p:spPr>
          <a:xfrm>
            <a:off x="2350743" y="131530"/>
            <a:ext cx="9575156" cy="1325563"/>
          </a:xfrm>
        </p:spPr>
        <p:txBody>
          <a:bodyPr>
            <a:normAutofit/>
          </a:bodyPr>
          <a:lstStyle/>
          <a:p>
            <a:r>
              <a:rPr lang="en-US" b="1" dirty="0">
                <a:solidFill>
                  <a:srgbClr val="FF0000"/>
                </a:solidFill>
              </a:rPr>
              <a:t>Avant la </a:t>
            </a:r>
            <a:r>
              <a:rPr lang="en-US" b="1" dirty="0" err="1">
                <a:solidFill>
                  <a:srgbClr val="FF0000"/>
                </a:solidFill>
              </a:rPr>
              <a:t>campagne</a:t>
            </a:r>
            <a:endParaRPr lang="en-US" b="1" dirty="0">
              <a:solidFill>
                <a:srgbClr val="FF0000"/>
              </a:solidFill>
            </a:endParaRPr>
          </a:p>
        </p:txBody>
      </p:sp>
      <p:cxnSp>
        <p:nvCxnSpPr>
          <p:cNvPr id="5" name="Straight Connector 4">
            <a:extLst>
              <a:ext uri="{FF2B5EF4-FFF2-40B4-BE49-F238E27FC236}">
                <a16:creationId xmlns:a16="http://schemas.microsoft.com/office/drawing/2014/main" id="{72718C68-EB29-3B4E-A18F-5AEC6C5AE4E4}"/>
              </a:ext>
            </a:extLst>
          </p:cNvPr>
          <p:cNvCxnSpPr/>
          <p:nvPr/>
        </p:nvCxnSpPr>
        <p:spPr>
          <a:xfrm>
            <a:off x="648183" y="2417577"/>
            <a:ext cx="10482804" cy="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44255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3335401-ADD3-C84B-A37E-95C233C0423D}"/>
              </a:ext>
            </a:extLst>
          </p:cNvPr>
          <p:cNvSpPr/>
          <p:nvPr/>
        </p:nvSpPr>
        <p:spPr>
          <a:xfrm>
            <a:off x="0" y="0"/>
            <a:ext cx="1983246" cy="158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Pendant </a:t>
            </a:r>
          </a:p>
          <a:p>
            <a:pPr algn="ctr"/>
            <a:r>
              <a:rPr lang="en-GB" dirty="0"/>
              <a:t>la </a:t>
            </a:r>
            <a:r>
              <a:rPr lang="en-GB" dirty="0" err="1"/>
              <a:t>campagne</a:t>
            </a:r>
            <a:endParaRPr lang="en-FR" dirty="0"/>
          </a:p>
        </p:txBody>
      </p:sp>
      <p:sp>
        <p:nvSpPr>
          <p:cNvPr id="3" name="TextBox 2">
            <a:extLst>
              <a:ext uri="{FF2B5EF4-FFF2-40B4-BE49-F238E27FC236}">
                <a16:creationId xmlns:a16="http://schemas.microsoft.com/office/drawing/2014/main" id="{CC09489F-5011-854F-9700-3AF98DE517DD}"/>
              </a:ext>
            </a:extLst>
          </p:cNvPr>
          <p:cNvSpPr txBox="1"/>
          <p:nvPr/>
        </p:nvSpPr>
        <p:spPr>
          <a:xfrm>
            <a:off x="2093997" y="1283916"/>
            <a:ext cx="11389488" cy="1200329"/>
          </a:xfrm>
          <a:prstGeom prst="rect">
            <a:avLst/>
          </a:prstGeom>
          <a:noFill/>
        </p:spPr>
        <p:txBody>
          <a:bodyPr wrap="square" rtlCol="0">
            <a:spAutoFit/>
          </a:bodyPr>
          <a:lstStyle/>
          <a:p>
            <a:r>
              <a:rPr lang="en-GB" b="1" dirty="0" err="1">
                <a:solidFill>
                  <a:srgbClr val="FF0000"/>
                </a:solidFill>
              </a:rPr>
              <a:t>Récits</a:t>
            </a:r>
            <a:r>
              <a:rPr lang="en-GB" b="1" dirty="0">
                <a:solidFill>
                  <a:srgbClr val="FF0000"/>
                </a:solidFill>
              </a:rPr>
              <a:t> des </a:t>
            </a:r>
            <a:r>
              <a:rPr lang="en-GB" b="1" dirty="0" err="1">
                <a:solidFill>
                  <a:srgbClr val="FF0000"/>
                </a:solidFill>
              </a:rPr>
              <a:t>précédentes</a:t>
            </a:r>
            <a:r>
              <a:rPr lang="en-GB" b="1" dirty="0">
                <a:solidFill>
                  <a:srgbClr val="FF0000"/>
                </a:solidFill>
              </a:rPr>
              <a:t> </a:t>
            </a:r>
            <a:r>
              <a:rPr lang="en-GB" b="1" dirty="0" err="1">
                <a:solidFill>
                  <a:srgbClr val="FF0000"/>
                </a:solidFill>
              </a:rPr>
              <a:t>campagnes</a:t>
            </a:r>
            <a:r>
              <a:rPr lang="en-GB" b="1" dirty="0">
                <a:solidFill>
                  <a:srgbClr val="FF0000"/>
                </a:solidFill>
              </a:rPr>
              <a:t> VCO</a:t>
            </a:r>
            <a:r>
              <a:rPr lang="en-GB" b="1" dirty="0"/>
              <a:t> : </a:t>
            </a:r>
            <a:r>
              <a:rPr lang="en-GB" b="1" dirty="0" err="1"/>
              <a:t>à</a:t>
            </a:r>
            <a:r>
              <a:rPr lang="en-GB" b="1" dirty="0"/>
              <a:t> quoi </a:t>
            </a:r>
            <a:r>
              <a:rPr lang="en-GB" b="1" dirty="0" err="1"/>
              <a:t>ressemble</a:t>
            </a:r>
            <a:r>
              <a:rPr lang="en-GB" b="1" dirty="0"/>
              <a:t> </a:t>
            </a:r>
            <a:r>
              <a:rPr lang="en-GB" b="1" dirty="0" err="1"/>
              <a:t>une</a:t>
            </a:r>
            <a:r>
              <a:rPr lang="en-GB" b="1" dirty="0"/>
              <a:t> </a:t>
            </a:r>
            <a:r>
              <a:rPr lang="en-GB" b="1" dirty="0" err="1"/>
              <a:t>campagne</a:t>
            </a:r>
            <a:r>
              <a:rPr lang="en-GB" b="1" dirty="0"/>
              <a:t> de vaccination VCO ?</a:t>
            </a:r>
            <a:endParaRPr lang="en-FR" b="1" dirty="0"/>
          </a:p>
          <a:p>
            <a:endParaRPr lang="en-FR" b="1" dirty="0"/>
          </a:p>
          <a:p>
            <a:br>
              <a:rPr lang="en-FR" dirty="0"/>
            </a:br>
            <a:endParaRPr lang="en-GB" dirty="0"/>
          </a:p>
        </p:txBody>
      </p:sp>
      <p:sp>
        <p:nvSpPr>
          <p:cNvPr id="7" name="Title 1">
            <a:extLst>
              <a:ext uri="{FF2B5EF4-FFF2-40B4-BE49-F238E27FC236}">
                <a16:creationId xmlns:a16="http://schemas.microsoft.com/office/drawing/2014/main" id="{48F828DD-719B-A145-804B-A57269A18A75}"/>
              </a:ext>
            </a:extLst>
          </p:cNvPr>
          <p:cNvSpPr>
            <a:spLocks noGrp="1"/>
          </p:cNvSpPr>
          <p:nvPr>
            <p:ph type="title"/>
          </p:nvPr>
        </p:nvSpPr>
        <p:spPr>
          <a:xfrm>
            <a:off x="2350743" y="131530"/>
            <a:ext cx="9575156" cy="1325563"/>
          </a:xfrm>
        </p:spPr>
        <p:txBody>
          <a:bodyPr>
            <a:normAutofit/>
          </a:bodyPr>
          <a:lstStyle/>
          <a:p>
            <a:r>
              <a:rPr lang="en-US" b="1" dirty="0">
                <a:solidFill>
                  <a:srgbClr val="FF0000"/>
                </a:solidFill>
              </a:rPr>
              <a:t>Pendant la </a:t>
            </a:r>
            <a:r>
              <a:rPr lang="en-US" b="1" dirty="0" err="1">
                <a:solidFill>
                  <a:srgbClr val="FF0000"/>
                </a:solidFill>
              </a:rPr>
              <a:t>campagne</a:t>
            </a:r>
            <a:endParaRPr lang="en-US" b="1" dirty="0">
              <a:solidFill>
                <a:srgbClr val="FF0000"/>
              </a:solidFill>
            </a:endParaRPr>
          </a:p>
        </p:txBody>
      </p:sp>
      <p:cxnSp>
        <p:nvCxnSpPr>
          <p:cNvPr id="5" name="Straight Connector 4">
            <a:extLst>
              <a:ext uri="{FF2B5EF4-FFF2-40B4-BE49-F238E27FC236}">
                <a16:creationId xmlns:a16="http://schemas.microsoft.com/office/drawing/2014/main" id="{72718C68-EB29-3B4E-A18F-5AEC6C5AE4E4}"/>
              </a:ext>
            </a:extLst>
          </p:cNvPr>
          <p:cNvCxnSpPr/>
          <p:nvPr/>
        </p:nvCxnSpPr>
        <p:spPr>
          <a:xfrm>
            <a:off x="2136240" y="1693636"/>
            <a:ext cx="9530304" cy="359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4608E259-8D58-F248-80AC-B212E921A02B}"/>
              </a:ext>
            </a:extLst>
          </p:cNvPr>
          <p:cNvSpPr txBox="1"/>
          <p:nvPr/>
        </p:nvSpPr>
        <p:spPr>
          <a:xfrm>
            <a:off x="63412" y="2483135"/>
            <a:ext cx="1933652" cy="1754326"/>
          </a:xfrm>
          <a:prstGeom prst="rect">
            <a:avLst/>
          </a:prstGeom>
          <a:noFill/>
        </p:spPr>
        <p:txBody>
          <a:bodyPr wrap="square" rtlCol="0">
            <a:spAutoFit/>
          </a:bodyPr>
          <a:lstStyle/>
          <a:p>
            <a:r>
              <a:rPr lang="en-GB" b="1" dirty="0" err="1"/>
              <a:t>Préparation</a:t>
            </a:r>
            <a:endParaRPr lang="en-GB" b="1" dirty="0"/>
          </a:p>
          <a:p>
            <a:r>
              <a:rPr lang="en-GB" dirty="0" err="1"/>
              <a:t>Macroplanification</a:t>
            </a:r>
            <a:endParaRPr lang="en-GB" dirty="0"/>
          </a:p>
          <a:p>
            <a:r>
              <a:rPr lang="en-GB" dirty="0"/>
              <a:t>Au </a:t>
            </a:r>
            <a:r>
              <a:rPr lang="en-GB" dirty="0" err="1"/>
              <a:t>niveau</a:t>
            </a:r>
            <a:r>
              <a:rPr lang="en-GB" dirty="0"/>
              <a:t> national</a:t>
            </a:r>
          </a:p>
          <a:p>
            <a:r>
              <a:rPr lang="en-GB" dirty="0"/>
              <a:t>(identification des zones </a:t>
            </a:r>
            <a:r>
              <a:rPr lang="en-GB" dirty="0" err="1"/>
              <a:t>à</a:t>
            </a:r>
            <a:r>
              <a:rPr lang="en-GB" dirty="0"/>
              <a:t> haut </a:t>
            </a:r>
            <a:r>
              <a:rPr lang="en-GB" dirty="0" err="1"/>
              <a:t>risque</a:t>
            </a:r>
            <a:r>
              <a:rPr lang="en-GB" dirty="0"/>
              <a:t>)</a:t>
            </a:r>
            <a:endParaRPr lang="en-FR" dirty="0"/>
          </a:p>
        </p:txBody>
      </p:sp>
      <p:sp>
        <p:nvSpPr>
          <p:cNvPr id="9" name="TextBox 8">
            <a:extLst>
              <a:ext uri="{FF2B5EF4-FFF2-40B4-BE49-F238E27FC236}">
                <a16:creationId xmlns:a16="http://schemas.microsoft.com/office/drawing/2014/main" id="{139F293F-D386-1940-996B-9E58C3F6B5DA}"/>
              </a:ext>
            </a:extLst>
          </p:cNvPr>
          <p:cNvSpPr txBox="1"/>
          <p:nvPr/>
        </p:nvSpPr>
        <p:spPr>
          <a:xfrm>
            <a:off x="166360" y="4519109"/>
            <a:ext cx="2206447" cy="1477328"/>
          </a:xfrm>
          <a:prstGeom prst="rect">
            <a:avLst/>
          </a:prstGeom>
          <a:noFill/>
        </p:spPr>
        <p:txBody>
          <a:bodyPr wrap="square" rtlCol="0">
            <a:spAutoFit/>
          </a:bodyPr>
          <a:lstStyle/>
          <a:p>
            <a:r>
              <a:rPr lang="en-GB" b="1" dirty="0" err="1"/>
              <a:t>Préparation</a:t>
            </a:r>
            <a:endParaRPr lang="en-GB" b="1" dirty="0"/>
          </a:p>
          <a:p>
            <a:r>
              <a:rPr lang="en-GB" dirty="0" err="1"/>
              <a:t>Microplanification</a:t>
            </a:r>
            <a:endParaRPr lang="en-GB" dirty="0"/>
          </a:p>
          <a:p>
            <a:r>
              <a:rPr lang="en-GB" dirty="0"/>
              <a:t>Au </a:t>
            </a:r>
            <a:r>
              <a:rPr lang="en-GB" dirty="0" err="1"/>
              <a:t>niveau</a:t>
            </a:r>
            <a:r>
              <a:rPr lang="en-GB" dirty="0"/>
              <a:t> du district</a:t>
            </a:r>
          </a:p>
          <a:p>
            <a:r>
              <a:rPr lang="en-GB" dirty="0"/>
              <a:t>(chiffres de la population)</a:t>
            </a:r>
            <a:endParaRPr lang="en-FR" dirty="0"/>
          </a:p>
        </p:txBody>
      </p:sp>
      <p:sp>
        <p:nvSpPr>
          <p:cNvPr id="4" name="TextBox 3">
            <a:extLst>
              <a:ext uri="{FF2B5EF4-FFF2-40B4-BE49-F238E27FC236}">
                <a16:creationId xmlns:a16="http://schemas.microsoft.com/office/drawing/2014/main" id="{F3EDD61C-37CE-504D-957E-45BED326BB0A}"/>
              </a:ext>
            </a:extLst>
          </p:cNvPr>
          <p:cNvSpPr txBox="1"/>
          <p:nvPr/>
        </p:nvSpPr>
        <p:spPr>
          <a:xfrm>
            <a:off x="1983246" y="2786528"/>
            <a:ext cx="2282804" cy="1200329"/>
          </a:xfrm>
          <a:prstGeom prst="rect">
            <a:avLst/>
          </a:prstGeom>
          <a:noFill/>
        </p:spPr>
        <p:txBody>
          <a:bodyPr wrap="none" rtlCol="0">
            <a:spAutoFit/>
          </a:bodyPr>
          <a:lstStyle/>
          <a:p>
            <a:r>
              <a:rPr lang="en-GB" b="1" dirty="0" err="1"/>
              <a:t>Logistique</a:t>
            </a:r>
            <a:endParaRPr lang="en-GB" b="1" dirty="0"/>
          </a:p>
          <a:p>
            <a:r>
              <a:rPr lang="en-GB" dirty="0" err="1"/>
              <a:t>Commande</a:t>
            </a:r>
            <a:r>
              <a:rPr lang="en-GB" dirty="0"/>
              <a:t> de </a:t>
            </a:r>
            <a:r>
              <a:rPr lang="en-GB" dirty="0" err="1"/>
              <a:t>vaccins</a:t>
            </a:r>
            <a:endParaRPr lang="en-GB" dirty="0"/>
          </a:p>
          <a:p>
            <a:r>
              <a:rPr lang="en-GB" dirty="0" err="1"/>
              <a:t>Dédouanement</a:t>
            </a:r>
            <a:endParaRPr lang="en-GB" dirty="0"/>
          </a:p>
          <a:p>
            <a:r>
              <a:rPr lang="en-GB" dirty="0"/>
              <a:t>Transport / Stockage</a:t>
            </a:r>
            <a:endParaRPr lang="en-FR" dirty="0"/>
          </a:p>
        </p:txBody>
      </p:sp>
      <p:sp>
        <p:nvSpPr>
          <p:cNvPr id="10" name="TextBox 9">
            <a:extLst>
              <a:ext uri="{FF2B5EF4-FFF2-40B4-BE49-F238E27FC236}">
                <a16:creationId xmlns:a16="http://schemas.microsoft.com/office/drawing/2014/main" id="{AB899DA3-49FF-0B45-86E2-5ECD86CAEB6D}"/>
              </a:ext>
            </a:extLst>
          </p:cNvPr>
          <p:cNvSpPr txBox="1"/>
          <p:nvPr/>
        </p:nvSpPr>
        <p:spPr>
          <a:xfrm>
            <a:off x="2183239" y="5250977"/>
            <a:ext cx="2341282" cy="1200329"/>
          </a:xfrm>
          <a:prstGeom prst="rect">
            <a:avLst/>
          </a:prstGeom>
          <a:noFill/>
        </p:spPr>
        <p:txBody>
          <a:bodyPr wrap="none" rtlCol="0">
            <a:spAutoFit/>
          </a:bodyPr>
          <a:lstStyle/>
          <a:p>
            <a:r>
              <a:rPr lang="en-GB" b="1" dirty="0" err="1"/>
              <a:t>Logistique</a:t>
            </a:r>
            <a:endParaRPr lang="en-GB" b="1" dirty="0"/>
          </a:p>
          <a:p>
            <a:r>
              <a:rPr lang="en-GB" dirty="0" err="1"/>
              <a:t>Répartition</a:t>
            </a:r>
            <a:r>
              <a:rPr lang="en-GB" dirty="0"/>
              <a:t> des </a:t>
            </a:r>
            <a:r>
              <a:rPr lang="en-GB" dirty="0" err="1"/>
              <a:t>vaccins</a:t>
            </a:r>
            <a:endParaRPr lang="en-GB" dirty="0"/>
          </a:p>
          <a:p>
            <a:r>
              <a:rPr lang="en-GB" dirty="0"/>
              <a:t>Transport / Stockage</a:t>
            </a:r>
          </a:p>
          <a:p>
            <a:r>
              <a:rPr lang="en-GB" dirty="0"/>
              <a:t>Au </a:t>
            </a:r>
            <a:r>
              <a:rPr lang="en-GB" dirty="0" err="1"/>
              <a:t>niveau</a:t>
            </a:r>
            <a:r>
              <a:rPr lang="en-GB" dirty="0"/>
              <a:t> du district</a:t>
            </a:r>
            <a:endParaRPr lang="en-FR" dirty="0"/>
          </a:p>
        </p:txBody>
      </p:sp>
      <p:sp>
        <p:nvSpPr>
          <p:cNvPr id="11" name="TextBox 10">
            <a:extLst>
              <a:ext uri="{FF2B5EF4-FFF2-40B4-BE49-F238E27FC236}">
                <a16:creationId xmlns:a16="http://schemas.microsoft.com/office/drawing/2014/main" id="{CCA9B470-1A07-C543-83DE-46129F6CD4DA}"/>
              </a:ext>
            </a:extLst>
          </p:cNvPr>
          <p:cNvSpPr txBox="1"/>
          <p:nvPr/>
        </p:nvSpPr>
        <p:spPr>
          <a:xfrm>
            <a:off x="4421050" y="2435787"/>
            <a:ext cx="2717411" cy="1200329"/>
          </a:xfrm>
          <a:prstGeom prst="rect">
            <a:avLst/>
          </a:prstGeom>
          <a:noFill/>
        </p:spPr>
        <p:txBody>
          <a:bodyPr wrap="none" rtlCol="0">
            <a:spAutoFit/>
          </a:bodyPr>
          <a:lstStyle/>
          <a:p>
            <a:r>
              <a:rPr lang="en-GB" b="1" dirty="0"/>
              <a:t>Mobilisation </a:t>
            </a:r>
            <a:r>
              <a:rPr lang="en-GB" b="1" dirty="0" err="1"/>
              <a:t>sociale</a:t>
            </a:r>
            <a:endParaRPr lang="en-GB" b="1" dirty="0"/>
          </a:p>
          <a:p>
            <a:r>
              <a:rPr lang="en-GB" dirty="0"/>
              <a:t>Plan de communication</a:t>
            </a:r>
          </a:p>
          <a:p>
            <a:r>
              <a:rPr lang="en-GB" dirty="0"/>
              <a:t>Messages</a:t>
            </a:r>
          </a:p>
          <a:p>
            <a:r>
              <a:rPr lang="en-GB" dirty="0" err="1"/>
              <a:t>Campagne</a:t>
            </a:r>
            <a:r>
              <a:rPr lang="en-GB" dirty="0"/>
              <a:t> dans les </a:t>
            </a:r>
            <a:r>
              <a:rPr lang="en-GB" dirty="0" err="1"/>
              <a:t>médias</a:t>
            </a:r>
            <a:endParaRPr lang="en-FR" dirty="0"/>
          </a:p>
        </p:txBody>
      </p:sp>
      <p:sp>
        <p:nvSpPr>
          <p:cNvPr id="12" name="TextBox 11">
            <a:extLst>
              <a:ext uri="{FF2B5EF4-FFF2-40B4-BE49-F238E27FC236}">
                <a16:creationId xmlns:a16="http://schemas.microsoft.com/office/drawing/2014/main" id="{7FA2E9AB-1232-F441-A694-93700D7746F6}"/>
              </a:ext>
            </a:extLst>
          </p:cNvPr>
          <p:cNvSpPr txBox="1"/>
          <p:nvPr/>
        </p:nvSpPr>
        <p:spPr>
          <a:xfrm>
            <a:off x="4201795" y="4511501"/>
            <a:ext cx="1890839" cy="646331"/>
          </a:xfrm>
          <a:prstGeom prst="rect">
            <a:avLst/>
          </a:prstGeom>
          <a:noFill/>
        </p:spPr>
        <p:txBody>
          <a:bodyPr wrap="none" rtlCol="0">
            <a:spAutoFit/>
          </a:bodyPr>
          <a:lstStyle/>
          <a:p>
            <a:r>
              <a:rPr lang="en-GB" b="1" dirty="0"/>
              <a:t>Formation</a:t>
            </a:r>
          </a:p>
          <a:p>
            <a:r>
              <a:rPr lang="en-GB" dirty="0" err="1"/>
              <a:t>Equipes</a:t>
            </a:r>
            <a:r>
              <a:rPr lang="en-GB" dirty="0"/>
              <a:t> de terrain</a:t>
            </a:r>
            <a:endParaRPr lang="en-FR" dirty="0"/>
          </a:p>
        </p:txBody>
      </p:sp>
      <p:sp>
        <p:nvSpPr>
          <p:cNvPr id="14" name="TextBox 13">
            <a:extLst>
              <a:ext uri="{FF2B5EF4-FFF2-40B4-BE49-F238E27FC236}">
                <a16:creationId xmlns:a16="http://schemas.microsoft.com/office/drawing/2014/main" id="{331B2F7C-CB99-464B-B857-AA2FF3A519F2}"/>
              </a:ext>
            </a:extLst>
          </p:cNvPr>
          <p:cNvSpPr txBox="1"/>
          <p:nvPr/>
        </p:nvSpPr>
        <p:spPr>
          <a:xfrm>
            <a:off x="4844307" y="3519478"/>
            <a:ext cx="6104964" cy="646331"/>
          </a:xfrm>
          <a:prstGeom prst="rect">
            <a:avLst/>
          </a:prstGeom>
          <a:noFill/>
        </p:spPr>
        <p:txBody>
          <a:bodyPr wrap="square">
            <a:spAutoFit/>
          </a:bodyPr>
          <a:lstStyle/>
          <a:p>
            <a:r>
              <a:rPr lang="en-GB" dirty="0">
                <a:solidFill>
                  <a:schemeClr val="accent1"/>
                </a:solidFill>
              </a:rPr>
              <a:t>Au </a:t>
            </a:r>
            <a:r>
              <a:rPr lang="en-GB" dirty="0" err="1">
                <a:solidFill>
                  <a:schemeClr val="accent1"/>
                </a:solidFill>
              </a:rPr>
              <a:t>moins</a:t>
            </a:r>
            <a:r>
              <a:rPr lang="en-GB" dirty="0">
                <a:solidFill>
                  <a:schemeClr val="accent1"/>
                </a:solidFill>
              </a:rPr>
              <a:t> 2 </a:t>
            </a:r>
            <a:r>
              <a:rPr lang="en-GB" dirty="0" err="1">
                <a:solidFill>
                  <a:schemeClr val="accent1"/>
                </a:solidFill>
              </a:rPr>
              <a:t>semaines</a:t>
            </a:r>
            <a:r>
              <a:rPr lang="en-GB" dirty="0">
                <a:solidFill>
                  <a:schemeClr val="accent1"/>
                </a:solidFill>
              </a:rPr>
              <a:t> </a:t>
            </a:r>
            <a:r>
              <a:rPr lang="en-GB" dirty="0" err="1">
                <a:solidFill>
                  <a:schemeClr val="accent1"/>
                </a:solidFill>
              </a:rPr>
              <a:t>avant</a:t>
            </a:r>
            <a:endParaRPr lang="en-GB" dirty="0">
              <a:solidFill>
                <a:schemeClr val="accent1"/>
              </a:solidFill>
            </a:endParaRPr>
          </a:p>
          <a:p>
            <a:r>
              <a:rPr lang="en-GB" dirty="0">
                <a:solidFill>
                  <a:schemeClr val="accent1"/>
                </a:solidFill>
              </a:rPr>
              <a:t>le début de la vaccination</a:t>
            </a:r>
            <a:endParaRPr lang="en-FR" dirty="0">
              <a:solidFill>
                <a:schemeClr val="accent1"/>
              </a:solidFill>
            </a:endParaRPr>
          </a:p>
        </p:txBody>
      </p:sp>
      <p:sp>
        <p:nvSpPr>
          <p:cNvPr id="15" name="TextBox 14">
            <a:extLst>
              <a:ext uri="{FF2B5EF4-FFF2-40B4-BE49-F238E27FC236}">
                <a16:creationId xmlns:a16="http://schemas.microsoft.com/office/drawing/2014/main" id="{7B72ECD7-C4CA-584C-BF5D-8CA3F4352921}"/>
              </a:ext>
            </a:extLst>
          </p:cNvPr>
          <p:cNvSpPr txBox="1"/>
          <p:nvPr/>
        </p:nvSpPr>
        <p:spPr>
          <a:xfrm>
            <a:off x="5403000" y="5305444"/>
            <a:ext cx="1721882" cy="923330"/>
          </a:xfrm>
          <a:prstGeom prst="rect">
            <a:avLst/>
          </a:prstGeom>
          <a:noFill/>
        </p:spPr>
        <p:txBody>
          <a:bodyPr wrap="none" rtlCol="0">
            <a:spAutoFit/>
          </a:bodyPr>
          <a:lstStyle/>
          <a:p>
            <a:r>
              <a:rPr lang="en-GB" b="1" dirty="0" err="1"/>
              <a:t>Mettre</a:t>
            </a:r>
            <a:r>
              <a:rPr lang="en-GB" b="1" dirty="0"/>
              <a:t> </a:t>
            </a:r>
            <a:r>
              <a:rPr lang="en-GB" b="1" dirty="0" err="1"/>
              <a:t>en</a:t>
            </a:r>
            <a:r>
              <a:rPr lang="en-GB" b="1" dirty="0"/>
              <a:t> place</a:t>
            </a:r>
          </a:p>
          <a:p>
            <a:r>
              <a:rPr lang="en-GB" dirty="0"/>
              <a:t>Vaccination</a:t>
            </a:r>
          </a:p>
          <a:p>
            <a:r>
              <a:rPr lang="en-GB" dirty="0" err="1"/>
              <a:t>Postes</a:t>
            </a:r>
            <a:r>
              <a:rPr lang="en-GB" dirty="0"/>
              <a:t> / </a:t>
            </a:r>
            <a:r>
              <a:rPr lang="en-GB" dirty="0" err="1"/>
              <a:t>équipes</a:t>
            </a:r>
            <a:endParaRPr lang="en-FR" dirty="0"/>
          </a:p>
        </p:txBody>
      </p:sp>
      <p:sp>
        <p:nvSpPr>
          <p:cNvPr id="16" name="TextBox 15">
            <a:extLst>
              <a:ext uri="{FF2B5EF4-FFF2-40B4-BE49-F238E27FC236}">
                <a16:creationId xmlns:a16="http://schemas.microsoft.com/office/drawing/2014/main" id="{AABC55F1-E479-1843-8F33-1A0E9DCC41DB}"/>
              </a:ext>
            </a:extLst>
          </p:cNvPr>
          <p:cNvSpPr txBox="1"/>
          <p:nvPr/>
        </p:nvSpPr>
        <p:spPr>
          <a:xfrm>
            <a:off x="7260979" y="4659114"/>
            <a:ext cx="1818318" cy="646331"/>
          </a:xfrm>
          <a:prstGeom prst="rect">
            <a:avLst/>
          </a:prstGeom>
          <a:noFill/>
        </p:spPr>
        <p:txBody>
          <a:bodyPr wrap="none" rtlCol="0">
            <a:spAutoFit/>
          </a:bodyPr>
          <a:lstStyle/>
          <a:p>
            <a:r>
              <a:rPr lang="en-GB" b="1" dirty="0" err="1"/>
              <a:t>Mettre</a:t>
            </a:r>
            <a:r>
              <a:rPr lang="en-GB" b="1" dirty="0"/>
              <a:t> </a:t>
            </a:r>
            <a:r>
              <a:rPr lang="en-GB" b="1" dirty="0" err="1"/>
              <a:t>en</a:t>
            </a:r>
            <a:r>
              <a:rPr lang="en-GB" b="1" dirty="0"/>
              <a:t> </a:t>
            </a:r>
            <a:r>
              <a:rPr lang="en-GB" b="1" dirty="0" err="1"/>
              <a:t>œuvre</a:t>
            </a:r>
            <a:endParaRPr lang="en-GB" b="1" dirty="0"/>
          </a:p>
          <a:p>
            <a:r>
              <a:rPr lang="en-GB" dirty="0"/>
              <a:t>Premier tour</a:t>
            </a:r>
            <a:endParaRPr lang="en-FR" dirty="0"/>
          </a:p>
        </p:txBody>
      </p:sp>
      <p:sp>
        <p:nvSpPr>
          <p:cNvPr id="17" name="TextBox 16">
            <a:extLst>
              <a:ext uri="{FF2B5EF4-FFF2-40B4-BE49-F238E27FC236}">
                <a16:creationId xmlns:a16="http://schemas.microsoft.com/office/drawing/2014/main" id="{8BC0584E-03B2-8045-A955-383070C7D66F}"/>
              </a:ext>
            </a:extLst>
          </p:cNvPr>
          <p:cNvSpPr txBox="1"/>
          <p:nvPr/>
        </p:nvSpPr>
        <p:spPr>
          <a:xfrm>
            <a:off x="7771183" y="2824952"/>
            <a:ext cx="2093330" cy="646331"/>
          </a:xfrm>
          <a:prstGeom prst="rect">
            <a:avLst/>
          </a:prstGeom>
          <a:noFill/>
        </p:spPr>
        <p:txBody>
          <a:bodyPr wrap="none" rtlCol="0">
            <a:spAutoFit/>
          </a:bodyPr>
          <a:lstStyle/>
          <a:p>
            <a:r>
              <a:rPr lang="en-GB" b="1" dirty="0"/>
              <a:t>Mobilisation </a:t>
            </a:r>
            <a:r>
              <a:rPr lang="en-GB" b="1" dirty="0" err="1"/>
              <a:t>sociale</a:t>
            </a:r>
            <a:endParaRPr lang="en-GB" b="1" dirty="0"/>
          </a:p>
          <a:p>
            <a:r>
              <a:rPr lang="en-GB" dirty="0"/>
              <a:t>Entre les 2 tours</a:t>
            </a:r>
            <a:endParaRPr lang="en-FR" dirty="0"/>
          </a:p>
        </p:txBody>
      </p:sp>
      <p:sp>
        <p:nvSpPr>
          <p:cNvPr id="18" name="TextBox 17">
            <a:extLst>
              <a:ext uri="{FF2B5EF4-FFF2-40B4-BE49-F238E27FC236}">
                <a16:creationId xmlns:a16="http://schemas.microsoft.com/office/drawing/2014/main" id="{BFEE1B11-F380-9448-88ED-8503399BF74A}"/>
              </a:ext>
            </a:extLst>
          </p:cNvPr>
          <p:cNvSpPr txBox="1"/>
          <p:nvPr/>
        </p:nvSpPr>
        <p:spPr>
          <a:xfrm>
            <a:off x="9256550" y="4664762"/>
            <a:ext cx="1818318" cy="646331"/>
          </a:xfrm>
          <a:prstGeom prst="rect">
            <a:avLst/>
          </a:prstGeom>
          <a:noFill/>
        </p:spPr>
        <p:txBody>
          <a:bodyPr wrap="none" rtlCol="0">
            <a:spAutoFit/>
          </a:bodyPr>
          <a:lstStyle/>
          <a:p>
            <a:r>
              <a:rPr lang="es-ES" b="1" dirty="0" err="1"/>
              <a:t>Mettre</a:t>
            </a:r>
            <a:r>
              <a:rPr lang="es-ES" b="1" dirty="0"/>
              <a:t> en </a:t>
            </a:r>
            <a:r>
              <a:rPr lang="es-ES" b="1" dirty="0" err="1"/>
              <a:t>œuvre</a:t>
            </a:r>
            <a:endParaRPr lang="en-FR" b="1"/>
          </a:p>
          <a:p>
            <a:r>
              <a:rPr lang="en-FR"/>
              <a:t>2</a:t>
            </a:r>
            <a:r>
              <a:rPr lang="en-GB" dirty="0" err="1"/>
              <a:t>ème</a:t>
            </a:r>
            <a:r>
              <a:rPr lang="en-FR"/>
              <a:t> </a:t>
            </a:r>
            <a:r>
              <a:rPr lang="es-ES" dirty="0"/>
              <a:t>tour</a:t>
            </a:r>
            <a:endParaRPr lang="en-FR" dirty="0"/>
          </a:p>
        </p:txBody>
      </p:sp>
      <p:cxnSp>
        <p:nvCxnSpPr>
          <p:cNvPr id="20" name="Straight Arrow Connector 19">
            <a:extLst>
              <a:ext uri="{FF2B5EF4-FFF2-40B4-BE49-F238E27FC236}">
                <a16:creationId xmlns:a16="http://schemas.microsoft.com/office/drawing/2014/main" id="{62EF0A1A-D957-B444-888D-1DBC267E5021}"/>
              </a:ext>
            </a:extLst>
          </p:cNvPr>
          <p:cNvCxnSpPr/>
          <p:nvPr/>
        </p:nvCxnSpPr>
        <p:spPr>
          <a:xfrm>
            <a:off x="322729" y="4343400"/>
            <a:ext cx="1112071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F74B71DA-9003-0443-9EA2-0362EEDC646D}"/>
              </a:ext>
            </a:extLst>
          </p:cNvPr>
          <p:cNvCxnSpPr/>
          <p:nvPr/>
        </p:nvCxnSpPr>
        <p:spPr>
          <a:xfrm>
            <a:off x="793376" y="3986857"/>
            <a:ext cx="0" cy="356543"/>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9FDEA0D-1335-2440-87EF-C6213F29A6ED}"/>
              </a:ext>
            </a:extLst>
          </p:cNvPr>
          <p:cNvCxnSpPr>
            <a:endCxn id="9" idx="0"/>
          </p:cNvCxnSpPr>
          <p:nvPr/>
        </p:nvCxnSpPr>
        <p:spPr>
          <a:xfrm>
            <a:off x="1269583" y="4343400"/>
            <a:ext cx="1" cy="175709"/>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B8A6F338-C214-3F46-981D-3633884FE21A}"/>
              </a:ext>
            </a:extLst>
          </p:cNvPr>
          <p:cNvCxnSpPr/>
          <p:nvPr/>
        </p:nvCxnSpPr>
        <p:spPr>
          <a:xfrm>
            <a:off x="2350743" y="3986857"/>
            <a:ext cx="0" cy="356543"/>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58783635-9D4D-BB48-A5F4-1B36B89D369A}"/>
              </a:ext>
            </a:extLst>
          </p:cNvPr>
          <p:cNvCxnSpPr/>
          <p:nvPr/>
        </p:nvCxnSpPr>
        <p:spPr>
          <a:xfrm>
            <a:off x="2850776" y="4431254"/>
            <a:ext cx="0" cy="809512"/>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870E8FEA-7974-7C46-ABC5-CCB084014183}"/>
              </a:ext>
            </a:extLst>
          </p:cNvPr>
          <p:cNvCxnSpPr/>
          <p:nvPr/>
        </p:nvCxnSpPr>
        <p:spPr>
          <a:xfrm>
            <a:off x="4182949" y="2473645"/>
            <a:ext cx="0" cy="1862430"/>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F528283A-1411-BA4C-857C-8D07F06161A8}"/>
              </a:ext>
            </a:extLst>
          </p:cNvPr>
          <p:cNvCxnSpPr/>
          <p:nvPr/>
        </p:nvCxnSpPr>
        <p:spPr>
          <a:xfrm>
            <a:off x="4585447" y="4343400"/>
            <a:ext cx="0" cy="175709"/>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D05A1B60-B6DC-E546-B298-1F5B232CE2E4}"/>
              </a:ext>
            </a:extLst>
          </p:cNvPr>
          <p:cNvCxnSpPr/>
          <p:nvPr/>
        </p:nvCxnSpPr>
        <p:spPr>
          <a:xfrm>
            <a:off x="5782235" y="4343400"/>
            <a:ext cx="0" cy="897366"/>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5E932033-14EA-8649-807F-FFC8FF201B18}"/>
              </a:ext>
            </a:extLst>
          </p:cNvPr>
          <p:cNvCxnSpPr/>
          <p:nvPr/>
        </p:nvCxnSpPr>
        <p:spPr>
          <a:xfrm>
            <a:off x="7624482" y="4343400"/>
            <a:ext cx="0" cy="315713"/>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DA8DD3E1-DA14-3B4B-9643-CC49ACF90F63}"/>
              </a:ext>
            </a:extLst>
          </p:cNvPr>
          <p:cNvCxnSpPr/>
          <p:nvPr/>
        </p:nvCxnSpPr>
        <p:spPr>
          <a:xfrm>
            <a:off x="8767482" y="3503494"/>
            <a:ext cx="0" cy="847078"/>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67387768-35C0-1E45-B5AE-57CDE72E44D7}"/>
              </a:ext>
            </a:extLst>
          </p:cNvPr>
          <p:cNvCxnSpPr>
            <a:cxnSpLocks/>
          </p:cNvCxnSpPr>
          <p:nvPr/>
        </p:nvCxnSpPr>
        <p:spPr>
          <a:xfrm>
            <a:off x="9995012" y="4365074"/>
            <a:ext cx="0" cy="289836"/>
          </a:xfrm>
          <a:prstGeom prst="line">
            <a:avLst/>
          </a:prstGeom>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4CBE1734-F071-084A-B8E2-C2014255760E}"/>
              </a:ext>
            </a:extLst>
          </p:cNvPr>
          <p:cNvSpPr txBox="1"/>
          <p:nvPr/>
        </p:nvSpPr>
        <p:spPr>
          <a:xfrm>
            <a:off x="8297979" y="5914803"/>
            <a:ext cx="1275221" cy="369332"/>
          </a:xfrm>
          <a:prstGeom prst="rect">
            <a:avLst/>
          </a:prstGeom>
          <a:noFill/>
        </p:spPr>
        <p:txBody>
          <a:bodyPr wrap="none" rtlCol="0">
            <a:spAutoFit/>
          </a:bodyPr>
          <a:lstStyle/>
          <a:p>
            <a:r>
              <a:rPr lang="en-FR" dirty="0"/>
              <a:t>Supervision</a:t>
            </a:r>
          </a:p>
        </p:txBody>
      </p:sp>
      <p:cxnSp>
        <p:nvCxnSpPr>
          <p:cNvPr id="43" name="Straight Connector 42">
            <a:extLst>
              <a:ext uri="{FF2B5EF4-FFF2-40B4-BE49-F238E27FC236}">
                <a16:creationId xmlns:a16="http://schemas.microsoft.com/office/drawing/2014/main" id="{0AE885AD-9F0D-8D4E-A39B-15674091D49F}"/>
              </a:ext>
            </a:extLst>
          </p:cNvPr>
          <p:cNvCxnSpPr/>
          <p:nvPr/>
        </p:nvCxnSpPr>
        <p:spPr>
          <a:xfrm>
            <a:off x="7138321" y="5567082"/>
            <a:ext cx="341452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E0F287E4-3BD2-154B-B930-0840F1A75DFB}"/>
              </a:ext>
            </a:extLst>
          </p:cNvPr>
          <p:cNvCxnSpPr/>
          <p:nvPr/>
        </p:nvCxnSpPr>
        <p:spPr>
          <a:xfrm>
            <a:off x="8845583" y="5567082"/>
            <a:ext cx="0" cy="347721"/>
          </a:xfrm>
          <a:prstGeom prst="line">
            <a:avLst/>
          </a:prstGeom>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27BE8EE9-5E00-404A-8C42-34DE3F966815}"/>
              </a:ext>
            </a:extLst>
          </p:cNvPr>
          <p:cNvSpPr txBox="1"/>
          <p:nvPr/>
        </p:nvSpPr>
        <p:spPr>
          <a:xfrm>
            <a:off x="11045981" y="4431254"/>
            <a:ext cx="1159292" cy="369332"/>
          </a:xfrm>
          <a:prstGeom prst="rect">
            <a:avLst/>
          </a:prstGeom>
          <a:noFill/>
        </p:spPr>
        <p:txBody>
          <a:bodyPr wrap="none" rtlCol="0">
            <a:spAutoFit/>
          </a:bodyPr>
          <a:lstStyle/>
          <a:p>
            <a:r>
              <a:rPr lang="es-ES" dirty="0" err="1"/>
              <a:t>Calendrier</a:t>
            </a:r>
            <a:endParaRPr lang="en-FR" dirty="0"/>
          </a:p>
        </p:txBody>
      </p:sp>
      <p:sp>
        <p:nvSpPr>
          <p:cNvPr id="33" name="TextBox 32">
            <a:extLst>
              <a:ext uri="{FF2B5EF4-FFF2-40B4-BE49-F238E27FC236}">
                <a16:creationId xmlns:a16="http://schemas.microsoft.com/office/drawing/2014/main" id="{563A58DA-442F-C04B-92A6-C106AFBF32EF}"/>
              </a:ext>
            </a:extLst>
          </p:cNvPr>
          <p:cNvSpPr txBox="1"/>
          <p:nvPr/>
        </p:nvSpPr>
        <p:spPr>
          <a:xfrm>
            <a:off x="9724544" y="3411980"/>
            <a:ext cx="2302169" cy="646331"/>
          </a:xfrm>
          <a:prstGeom prst="rect">
            <a:avLst/>
          </a:prstGeom>
          <a:noFill/>
        </p:spPr>
        <p:txBody>
          <a:bodyPr wrap="none" rtlCol="0">
            <a:spAutoFit/>
          </a:bodyPr>
          <a:lstStyle/>
          <a:p>
            <a:r>
              <a:rPr lang="en-GB" b="1" dirty="0"/>
              <a:t>Surveillance des MAPI</a:t>
            </a:r>
          </a:p>
          <a:p>
            <a:r>
              <a:rPr lang="en-GB" dirty="0"/>
              <a:t>(</a:t>
            </a:r>
            <a:r>
              <a:rPr lang="en-GB" dirty="0" err="1"/>
              <a:t>Effets</a:t>
            </a:r>
            <a:r>
              <a:rPr lang="en-GB" dirty="0"/>
              <a:t> </a:t>
            </a:r>
            <a:r>
              <a:rPr lang="en-GB" dirty="0" err="1"/>
              <a:t>indésirables</a:t>
            </a:r>
            <a:r>
              <a:rPr lang="en-GB" dirty="0"/>
              <a:t>)</a:t>
            </a:r>
            <a:endParaRPr lang="en-FR" dirty="0"/>
          </a:p>
        </p:txBody>
      </p:sp>
      <p:cxnSp>
        <p:nvCxnSpPr>
          <p:cNvPr id="35" name="Straight Connector 34">
            <a:extLst>
              <a:ext uri="{FF2B5EF4-FFF2-40B4-BE49-F238E27FC236}">
                <a16:creationId xmlns:a16="http://schemas.microsoft.com/office/drawing/2014/main" id="{A566DC22-A5C1-214E-8820-CF55516E7F07}"/>
              </a:ext>
            </a:extLst>
          </p:cNvPr>
          <p:cNvCxnSpPr/>
          <p:nvPr/>
        </p:nvCxnSpPr>
        <p:spPr>
          <a:xfrm>
            <a:off x="9573200" y="3981625"/>
            <a:ext cx="0" cy="347721"/>
          </a:xfrm>
          <a:prstGeom prst="line">
            <a:avLst/>
          </a:prstGeom>
        </p:spPr>
        <p:style>
          <a:lnRef idx="1">
            <a:schemeClr val="accent1"/>
          </a:lnRef>
          <a:fillRef idx="0">
            <a:schemeClr val="accent1"/>
          </a:fillRef>
          <a:effectRef idx="0">
            <a:schemeClr val="accent1"/>
          </a:effectRef>
          <a:fontRef idx="minor">
            <a:schemeClr val="tx1"/>
          </a:fontRef>
        </p:style>
      </p:cxnSp>
      <p:sp>
        <p:nvSpPr>
          <p:cNvPr id="6" name="Oval 5">
            <a:extLst>
              <a:ext uri="{FF2B5EF4-FFF2-40B4-BE49-F238E27FC236}">
                <a16:creationId xmlns:a16="http://schemas.microsoft.com/office/drawing/2014/main" id="{CBD52242-7D94-E20F-A4A5-17094846CE6D}"/>
              </a:ext>
            </a:extLst>
          </p:cNvPr>
          <p:cNvSpPr/>
          <p:nvPr/>
        </p:nvSpPr>
        <p:spPr>
          <a:xfrm>
            <a:off x="4165121" y="1871933"/>
            <a:ext cx="5700622" cy="263824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8049379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3335401-ADD3-C84B-A37E-95C233C0423D}"/>
              </a:ext>
            </a:extLst>
          </p:cNvPr>
          <p:cNvSpPr/>
          <p:nvPr/>
        </p:nvSpPr>
        <p:spPr>
          <a:xfrm>
            <a:off x="0" y="0"/>
            <a:ext cx="1983246" cy="158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Pendant </a:t>
            </a:r>
          </a:p>
          <a:p>
            <a:pPr algn="ctr"/>
            <a:r>
              <a:rPr lang="en-GB" dirty="0"/>
              <a:t>la </a:t>
            </a:r>
            <a:r>
              <a:rPr lang="en-GB" dirty="0" err="1"/>
              <a:t>campagne</a:t>
            </a:r>
            <a:endParaRPr lang="en-FR" dirty="0"/>
          </a:p>
        </p:txBody>
      </p:sp>
      <p:sp>
        <p:nvSpPr>
          <p:cNvPr id="3" name="TextBox 2">
            <a:extLst>
              <a:ext uri="{FF2B5EF4-FFF2-40B4-BE49-F238E27FC236}">
                <a16:creationId xmlns:a16="http://schemas.microsoft.com/office/drawing/2014/main" id="{CC09489F-5011-854F-9700-3AF98DE517DD}"/>
              </a:ext>
            </a:extLst>
          </p:cNvPr>
          <p:cNvSpPr txBox="1"/>
          <p:nvPr/>
        </p:nvSpPr>
        <p:spPr>
          <a:xfrm>
            <a:off x="2492223" y="1403959"/>
            <a:ext cx="11389488" cy="369332"/>
          </a:xfrm>
          <a:prstGeom prst="rect">
            <a:avLst/>
          </a:prstGeom>
          <a:noFill/>
        </p:spPr>
        <p:txBody>
          <a:bodyPr wrap="square" lIns="91440" tIns="45720" rIns="91440" bIns="45720" rtlCol="0" anchor="t">
            <a:spAutoFit/>
          </a:bodyPr>
          <a:lstStyle/>
          <a:p>
            <a:r>
              <a:rPr lang="en-GB" b="1" dirty="0">
                <a:solidFill>
                  <a:srgbClr val="FF0000"/>
                </a:solidFill>
              </a:rPr>
              <a:t> </a:t>
            </a:r>
            <a:r>
              <a:rPr lang="en-GB" b="1" dirty="0"/>
              <a:t>A quoi </a:t>
            </a:r>
            <a:r>
              <a:rPr lang="en-GB" b="1" dirty="0" err="1"/>
              <a:t>ressemble</a:t>
            </a:r>
            <a:r>
              <a:rPr lang="en-GB" b="1" dirty="0"/>
              <a:t> </a:t>
            </a:r>
            <a:r>
              <a:rPr lang="en-GB" b="1" dirty="0" err="1"/>
              <a:t>une</a:t>
            </a:r>
            <a:r>
              <a:rPr lang="en-GB" b="1" dirty="0"/>
              <a:t> </a:t>
            </a:r>
            <a:r>
              <a:rPr lang="en-GB" b="1" dirty="0" err="1"/>
              <a:t>campagne</a:t>
            </a:r>
            <a:r>
              <a:rPr lang="en-GB" b="1" dirty="0"/>
              <a:t> de vaccination VCO ?</a:t>
            </a:r>
            <a:endParaRPr lang="en-GB" dirty="0"/>
          </a:p>
        </p:txBody>
      </p:sp>
      <p:sp>
        <p:nvSpPr>
          <p:cNvPr id="7" name="Title 1">
            <a:extLst>
              <a:ext uri="{FF2B5EF4-FFF2-40B4-BE49-F238E27FC236}">
                <a16:creationId xmlns:a16="http://schemas.microsoft.com/office/drawing/2014/main" id="{48F828DD-719B-A145-804B-A57269A18A75}"/>
              </a:ext>
            </a:extLst>
          </p:cNvPr>
          <p:cNvSpPr>
            <a:spLocks noGrp="1"/>
          </p:cNvSpPr>
          <p:nvPr>
            <p:ph type="title"/>
          </p:nvPr>
        </p:nvSpPr>
        <p:spPr>
          <a:xfrm>
            <a:off x="2350743" y="131530"/>
            <a:ext cx="9575156" cy="1325563"/>
          </a:xfrm>
        </p:spPr>
        <p:txBody>
          <a:bodyPr>
            <a:normAutofit/>
          </a:bodyPr>
          <a:lstStyle/>
          <a:p>
            <a:r>
              <a:rPr lang="en-US" b="1" dirty="0">
                <a:solidFill>
                  <a:srgbClr val="FF0000"/>
                </a:solidFill>
              </a:rPr>
              <a:t>Pendant la </a:t>
            </a:r>
            <a:r>
              <a:rPr lang="en-US" b="1" dirty="0" err="1">
                <a:solidFill>
                  <a:srgbClr val="FF0000"/>
                </a:solidFill>
              </a:rPr>
              <a:t>campagne</a:t>
            </a:r>
            <a:endParaRPr lang="en-US" b="1" dirty="0">
              <a:solidFill>
                <a:srgbClr val="FF0000"/>
              </a:solidFill>
            </a:endParaRPr>
          </a:p>
        </p:txBody>
      </p:sp>
      <p:cxnSp>
        <p:nvCxnSpPr>
          <p:cNvPr id="5" name="Straight Connector 4">
            <a:extLst>
              <a:ext uri="{FF2B5EF4-FFF2-40B4-BE49-F238E27FC236}">
                <a16:creationId xmlns:a16="http://schemas.microsoft.com/office/drawing/2014/main" id="{72718C68-EB29-3B4E-A18F-5AEC6C5AE4E4}"/>
              </a:ext>
            </a:extLst>
          </p:cNvPr>
          <p:cNvCxnSpPr>
            <a:cxnSpLocks/>
          </p:cNvCxnSpPr>
          <p:nvPr/>
        </p:nvCxnSpPr>
        <p:spPr>
          <a:xfrm>
            <a:off x="2072640" y="1907037"/>
            <a:ext cx="99441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FBE4F03D-3AD1-7C4A-9327-C0B6B6697E7A}"/>
              </a:ext>
            </a:extLst>
          </p:cNvPr>
          <p:cNvSpPr txBox="1"/>
          <p:nvPr/>
        </p:nvSpPr>
        <p:spPr>
          <a:xfrm>
            <a:off x="310061" y="2021700"/>
            <a:ext cx="11535934" cy="4247317"/>
          </a:xfrm>
          <a:prstGeom prst="rect">
            <a:avLst/>
          </a:prstGeom>
          <a:noFill/>
        </p:spPr>
        <p:txBody>
          <a:bodyPr wrap="square" lIns="91440" tIns="45720" rIns="91440" bIns="45720" anchor="t">
            <a:spAutoFit/>
          </a:bodyPr>
          <a:lstStyle/>
          <a:p>
            <a:pPr marL="285750" indent="-285750">
              <a:buFont typeface="Wingdings" pitchFamily="2" charset="2"/>
              <a:buChar char="§"/>
            </a:pPr>
            <a:r>
              <a:rPr lang="en-GB" b="1" dirty="0"/>
              <a:t>Une </a:t>
            </a:r>
            <a:r>
              <a:rPr lang="en-GB" b="1" dirty="0" err="1"/>
              <a:t>campagne</a:t>
            </a:r>
            <a:r>
              <a:rPr lang="en-GB" b="1" dirty="0"/>
              <a:t> de vaccination de masse </a:t>
            </a:r>
            <a:r>
              <a:rPr lang="en-GB" b="1" dirty="0" err="1"/>
              <a:t>impliquant</a:t>
            </a:r>
            <a:r>
              <a:rPr lang="en-GB" b="1" dirty="0"/>
              <a:t> plus de 50 000 </a:t>
            </a:r>
            <a:r>
              <a:rPr lang="en-GB" b="1" dirty="0" err="1"/>
              <a:t>personnes</a:t>
            </a:r>
            <a:r>
              <a:rPr lang="en-GB" b="1" dirty="0"/>
              <a:t> </a:t>
            </a:r>
            <a:r>
              <a:rPr lang="en-GB" b="1" dirty="0" err="1"/>
              <a:t>peut</a:t>
            </a:r>
            <a:r>
              <a:rPr lang="en-GB" b="1" dirty="0"/>
              <a:t> </a:t>
            </a:r>
            <a:r>
              <a:rPr lang="en-GB" b="1" dirty="0" err="1"/>
              <a:t>être</a:t>
            </a:r>
            <a:r>
              <a:rPr lang="en-GB" b="1" dirty="0"/>
              <a:t> mise </a:t>
            </a:r>
            <a:r>
              <a:rPr lang="en-GB" b="1" dirty="0" err="1"/>
              <a:t>en</a:t>
            </a:r>
            <a:r>
              <a:rPr lang="en-GB" b="1" dirty="0"/>
              <a:t> </a:t>
            </a:r>
            <a:r>
              <a:rPr lang="en-GB" b="1" dirty="0" err="1"/>
              <a:t>œuvre</a:t>
            </a:r>
            <a:r>
              <a:rPr lang="en-GB" b="1" dirty="0"/>
              <a:t> </a:t>
            </a:r>
            <a:r>
              <a:rPr lang="en-GB" b="1" dirty="0" err="1"/>
              <a:t>en</a:t>
            </a:r>
            <a:r>
              <a:rPr lang="en-GB" b="1" dirty="0"/>
              <a:t> </a:t>
            </a:r>
            <a:r>
              <a:rPr lang="en-GB" b="1" dirty="0" err="1"/>
              <a:t>aussi</a:t>
            </a:r>
            <a:r>
              <a:rPr lang="en-GB" b="1" dirty="0"/>
              <a:t> </a:t>
            </a:r>
            <a:r>
              <a:rPr lang="en-GB" b="1" dirty="0" err="1"/>
              <a:t>peu</a:t>
            </a:r>
            <a:r>
              <a:rPr lang="en-GB" b="1" dirty="0"/>
              <a:t> que 3 </a:t>
            </a:r>
            <a:r>
              <a:rPr lang="en-GB" b="1" dirty="0" err="1"/>
              <a:t>semaines</a:t>
            </a:r>
            <a:r>
              <a:rPr lang="en-GB" b="1" dirty="0"/>
              <a:t>.</a:t>
            </a:r>
          </a:p>
          <a:p>
            <a:r>
              <a:rPr lang="en-GB" i="1" dirty="0"/>
              <a:t>Si la </a:t>
            </a:r>
            <a:r>
              <a:rPr lang="en-GB" i="1" dirty="0" err="1"/>
              <a:t>campagne</a:t>
            </a:r>
            <a:r>
              <a:rPr lang="en-GB" i="1" dirty="0"/>
              <a:t> a </a:t>
            </a:r>
            <a:r>
              <a:rPr lang="en-GB" i="1" dirty="0" err="1"/>
              <a:t>été</a:t>
            </a:r>
            <a:r>
              <a:rPr lang="en-GB" i="1" dirty="0"/>
              <a:t> bien </a:t>
            </a:r>
            <a:r>
              <a:rPr lang="en-GB" i="1" dirty="0" err="1"/>
              <a:t>planifiée</a:t>
            </a:r>
            <a:r>
              <a:rPr lang="en-GB" i="1" dirty="0"/>
              <a:t>, que </a:t>
            </a:r>
            <a:r>
              <a:rPr lang="en-GB" i="1" dirty="0" err="1"/>
              <a:t>tous</a:t>
            </a:r>
            <a:r>
              <a:rPr lang="en-GB" i="1" dirty="0"/>
              <a:t> les </a:t>
            </a:r>
            <a:r>
              <a:rPr lang="en-GB" i="1" dirty="0" err="1"/>
              <a:t>éléments</a:t>
            </a:r>
            <a:r>
              <a:rPr lang="en-GB" i="1" dirty="0"/>
              <a:t> </a:t>
            </a:r>
            <a:r>
              <a:rPr lang="en-GB" i="1" dirty="0" err="1"/>
              <a:t>sont</a:t>
            </a:r>
            <a:r>
              <a:rPr lang="en-GB" i="1" dirty="0"/>
              <a:t> </a:t>
            </a:r>
            <a:r>
              <a:rPr lang="en-GB" i="1" dirty="0" err="1"/>
              <a:t>en</a:t>
            </a:r>
            <a:r>
              <a:rPr lang="en-GB" i="1" dirty="0"/>
              <a:t> place, et que la population </a:t>
            </a:r>
            <a:r>
              <a:rPr lang="en-GB" i="1" dirty="0" err="1"/>
              <a:t>est</a:t>
            </a:r>
            <a:r>
              <a:rPr lang="en-GB" i="1" dirty="0"/>
              <a:t> </a:t>
            </a:r>
            <a:r>
              <a:rPr lang="en-GB" i="1" dirty="0" err="1"/>
              <a:t>prête</a:t>
            </a:r>
            <a:r>
              <a:rPr lang="en-GB" i="1" dirty="0"/>
              <a:t> à </a:t>
            </a:r>
            <a:r>
              <a:rPr lang="en-GB" i="1" dirty="0" err="1"/>
              <a:t>soutenir</a:t>
            </a:r>
            <a:endParaRPr lang="en-GB" i="1" dirty="0"/>
          </a:p>
          <a:p>
            <a:endParaRPr lang="en-GB" dirty="0"/>
          </a:p>
          <a:p>
            <a:pPr marL="285750" indent="-285750">
              <a:buFont typeface="Wingdings" pitchFamily="2" charset="2"/>
              <a:buChar char="§"/>
            </a:pPr>
            <a:r>
              <a:rPr lang="en-GB" b="1" dirty="0"/>
              <a:t>Les 2 doses de </a:t>
            </a:r>
            <a:r>
              <a:rPr lang="en-GB" b="1" dirty="0" err="1"/>
              <a:t>vaccin</a:t>
            </a:r>
            <a:r>
              <a:rPr lang="en-GB" b="1" dirty="0"/>
              <a:t> </a:t>
            </a:r>
            <a:r>
              <a:rPr lang="en-GB" b="1" dirty="0" err="1"/>
              <a:t>doivent</a:t>
            </a:r>
            <a:r>
              <a:rPr lang="en-GB" b="1" dirty="0"/>
              <a:t> </a:t>
            </a:r>
            <a:r>
              <a:rPr lang="en-GB" b="1" dirty="0" err="1"/>
              <a:t>être</a:t>
            </a:r>
            <a:r>
              <a:rPr lang="en-GB" b="1" dirty="0"/>
              <a:t> </a:t>
            </a:r>
            <a:r>
              <a:rPr lang="en-GB" b="1" dirty="0" err="1"/>
              <a:t>administrées</a:t>
            </a:r>
            <a:r>
              <a:rPr lang="en-GB" b="1" dirty="0"/>
              <a:t> </a:t>
            </a:r>
            <a:r>
              <a:rPr lang="en-GB" b="1" dirty="0" err="1"/>
              <a:t>strictement</a:t>
            </a:r>
            <a:r>
              <a:rPr lang="en-GB" b="1" dirty="0"/>
              <a:t> entre un minimum de 2 </a:t>
            </a:r>
            <a:r>
              <a:rPr lang="en-GB" b="1" dirty="0" err="1"/>
              <a:t>semaines</a:t>
            </a:r>
            <a:r>
              <a:rPr lang="en-GB" b="1" dirty="0"/>
              <a:t>  et un maximum de 6 </a:t>
            </a:r>
            <a:r>
              <a:rPr lang="en-GB" b="1" dirty="0" err="1"/>
              <a:t>mois</a:t>
            </a:r>
            <a:r>
              <a:rPr lang="en-GB" b="1" dirty="0"/>
              <a:t> </a:t>
            </a:r>
            <a:r>
              <a:rPr lang="en-GB" b="1" dirty="0" err="1"/>
              <a:t>d'intervalle</a:t>
            </a:r>
            <a:r>
              <a:rPr lang="en-GB" b="1" dirty="0"/>
              <a:t>.</a:t>
            </a:r>
            <a:endParaRPr lang="en-GB" b="1" dirty="0">
              <a:cs typeface="Calibri"/>
            </a:endParaRPr>
          </a:p>
          <a:p>
            <a:r>
              <a:rPr lang="en-GB" i="1" dirty="0"/>
              <a:t>Le non-respect de </a:t>
            </a:r>
            <a:r>
              <a:rPr lang="en-GB" i="1" dirty="0" err="1"/>
              <a:t>ce</a:t>
            </a:r>
            <a:r>
              <a:rPr lang="en-GB" i="1" dirty="0"/>
              <a:t> </a:t>
            </a:r>
            <a:r>
              <a:rPr lang="en-GB" i="1" dirty="0" err="1"/>
              <a:t>délai</a:t>
            </a:r>
            <a:r>
              <a:rPr lang="en-GB" i="1" dirty="0"/>
              <a:t> </a:t>
            </a:r>
            <a:r>
              <a:rPr lang="en-GB" i="1" dirty="0" err="1"/>
              <a:t>compromet</a:t>
            </a:r>
            <a:r>
              <a:rPr lang="en-GB" i="1" dirty="0"/>
              <a:t> </a:t>
            </a:r>
            <a:r>
              <a:rPr lang="en-GB" i="1" dirty="0" err="1"/>
              <a:t>l'efficacité</a:t>
            </a:r>
            <a:r>
              <a:rPr lang="en-GB" i="1" dirty="0"/>
              <a:t> </a:t>
            </a:r>
            <a:r>
              <a:rPr lang="en-GB" i="1" dirty="0" err="1"/>
              <a:t>protectrice</a:t>
            </a:r>
            <a:r>
              <a:rPr lang="en-GB" i="1" dirty="0"/>
              <a:t> du </a:t>
            </a:r>
            <a:r>
              <a:rPr lang="en-GB" i="1" dirty="0" err="1"/>
              <a:t>vaccin</a:t>
            </a:r>
            <a:r>
              <a:rPr lang="en-GB" i="1" dirty="0"/>
              <a:t>. </a:t>
            </a:r>
            <a:endParaRPr lang="en-GB" i="1">
              <a:cs typeface="Calibri"/>
            </a:endParaRPr>
          </a:p>
          <a:p>
            <a:pPr marL="285750" indent="-285750">
              <a:buFont typeface="Wingdings" pitchFamily="2" charset="2"/>
              <a:buChar char="§"/>
            </a:pPr>
            <a:endParaRPr lang="en-GB" dirty="0"/>
          </a:p>
          <a:p>
            <a:pPr marL="285750" indent="-285750">
              <a:buFont typeface="Wingdings" pitchFamily="2" charset="2"/>
              <a:buChar char="§"/>
            </a:pPr>
            <a:r>
              <a:rPr lang="en-GB" b="1" dirty="0"/>
              <a:t>La </a:t>
            </a:r>
            <a:r>
              <a:rPr lang="en-GB" b="1" dirty="0" err="1"/>
              <a:t>majorité</a:t>
            </a:r>
            <a:r>
              <a:rPr lang="en-GB" b="1" dirty="0"/>
              <a:t> des gens </a:t>
            </a:r>
            <a:r>
              <a:rPr lang="en-GB" b="1" dirty="0" err="1"/>
              <a:t>viennent</a:t>
            </a:r>
            <a:r>
              <a:rPr lang="en-GB" b="1" dirty="0"/>
              <a:t> se faire </a:t>
            </a:r>
            <a:r>
              <a:rPr lang="en-GB" b="1" dirty="0" err="1"/>
              <a:t>vacciner</a:t>
            </a:r>
            <a:r>
              <a:rPr lang="en-GB" b="1" dirty="0"/>
              <a:t> les 2 premiers </a:t>
            </a:r>
            <a:r>
              <a:rPr lang="en-GB" b="1" dirty="0" err="1"/>
              <a:t>jours</a:t>
            </a:r>
            <a:r>
              <a:rPr lang="en-GB" b="1" dirty="0"/>
              <a:t>, les week-ends et le dernier jour.</a:t>
            </a:r>
          </a:p>
          <a:p>
            <a:r>
              <a:rPr lang="en-GB" i="1" dirty="0"/>
              <a:t>Il </a:t>
            </a:r>
            <a:r>
              <a:rPr lang="en-GB" i="1" dirty="0" err="1"/>
              <a:t>est</a:t>
            </a:r>
            <a:r>
              <a:rPr lang="en-GB" i="1" dirty="0"/>
              <a:t> </a:t>
            </a:r>
            <a:r>
              <a:rPr lang="en-GB" i="1" dirty="0" err="1"/>
              <a:t>préférable</a:t>
            </a:r>
            <a:r>
              <a:rPr lang="en-GB" i="1" dirty="0"/>
              <a:t> de </a:t>
            </a:r>
            <a:r>
              <a:rPr lang="en-GB" i="1" dirty="0" err="1"/>
              <a:t>prévoir</a:t>
            </a:r>
            <a:r>
              <a:rPr lang="en-GB" i="1" dirty="0"/>
              <a:t> des </a:t>
            </a:r>
            <a:r>
              <a:rPr lang="en-GB" i="1" dirty="0" err="1"/>
              <a:t>tournées</a:t>
            </a:r>
            <a:r>
              <a:rPr lang="en-GB" i="1" dirty="0"/>
              <a:t> de vaccination </a:t>
            </a:r>
            <a:r>
              <a:rPr lang="en-GB" i="1" dirty="0" err="1"/>
              <a:t>n'excédant</a:t>
            </a:r>
            <a:r>
              <a:rPr lang="en-GB" i="1" dirty="0"/>
              <a:t> pas 6 </a:t>
            </a:r>
            <a:r>
              <a:rPr lang="en-GB" i="1" dirty="0" err="1"/>
              <a:t>jours</a:t>
            </a:r>
            <a:r>
              <a:rPr lang="en-GB" i="1" dirty="0"/>
              <a:t> (2 </a:t>
            </a:r>
            <a:r>
              <a:rPr lang="en-GB" i="1" dirty="0" err="1"/>
              <a:t>jours</a:t>
            </a:r>
            <a:r>
              <a:rPr lang="en-GB" i="1" dirty="0"/>
              <a:t> </a:t>
            </a:r>
            <a:r>
              <a:rPr lang="en-GB" i="1" dirty="0" err="1"/>
              <a:t>avant</a:t>
            </a:r>
            <a:r>
              <a:rPr lang="en-GB" i="1" dirty="0"/>
              <a:t> le weekend + 2 </a:t>
            </a:r>
            <a:r>
              <a:rPr lang="en-GB" i="1" dirty="0" err="1"/>
              <a:t>jours</a:t>
            </a:r>
            <a:r>
              <a:rPr lang="en-GB" i="1" dirty="0"/>
              <a:t> de weekend + 1 </a:t>
            </a:r>
            <a:r>
              <a:rPr lang="en-GB" i="1" dirty="0" err="1"/>
              <a:t>ou</a:t>
            </a:r>
            <a:r>
              <a:rPr lang="en-GB" i="1" dirty="0"/>
              <a:t> 2 jour après)</a:t>
            </a:r>
          </a:p>
          <a:p>
            <a:pPr marL="285750" indent="-285750">
              <a:buFont typeface="Wingdings" pitchFamily="2" charset="2"/>
              <a:buChar char="§"/>
            </a:pPr>
            <a:endParaRPr lang="en-GB" dirty="0"/>
          </a:p>
          <a:p>
            <a:pPr marL="285750" indent="-285750">
              <a:buFont typeface="Wingdings" pitchFamily="2" charset="2"/>
              <a:buChar char="§"/>
            </a:pPr>
            <a:r>
              <a:rPr lang="en-GB" b="1" dirty="0" err="1"/>
              <a:t>Seules</a:t>
            </a:r>
            <a:r>
              <a:rPr lang="en-GB" b="1" dirty="0"/>
              <a:t> les </a:t>
            </a:r>
            <a:r>
              <a:rPr lang="en-GB" b="1" dirty="0" err="1"/>
              <a:t>personnes</a:t>
            </a:r>
            <a:r>
              <a:rPr lang="en-GB" b="1" dirty="0"/>
              <a:t> </a:t>
            </a:r>
            <a:r>
              <a:rPr lang="en-GB" b="1" dirty="0" err="1"/>
              <a:t>ayant</a:t>
            </a:r>
            <a:r>
              <a:rPr lang="en-GB" b="1" dirty="0"/>
              <a:t> </a:t>
            </a:r>
            <a:r>
              <a:rPr lang="en-GB" b="1" dirty="0" err="1"/>
              <a:t>reçu</a:t>
            </a:r>
            <a:r>
              <a:rPr lang="en-GB" b="1" dirty="0"/>
              <a:t> la 1ère dose </a:t>
            </a:r>
            <a:r>
              <a:rPr lang="en-GB" b="1" dirty="0" err="1"/>
              <a:t>sont</a:t>
            </a:r>
            <a:r>
              <a:rPr lang="en-GB" b="1" dirty="0"/>
              <a:t> </a:t>
            </a:r>
            <a:r>
              <a:rPr lang="en-GB" b="1" dirty="0" err="1"/>
              <a:t>autorisées</a:t>
            </a:r>
            <a:r>
              <a:rPr lang="en-GB" b="1" dirty="0"/>
              <a:t> à </a:t>
            </a:r>
            <a:r>
              <a:rPr lang="en-GB" b="1" dirty="0" err="1"/>
              <a:t>recevoir</a:t>
            </a:r>
            <a:r>
              <a:rPr lang="en-GB" b="1" dirty="0"/>
              <a:t> la 2ème dose de </a:t>
            </a:r>
            <a:r>
              <a:rPr lang="en-GB" b="1" dirty="0" err="1"/>
              <a:t>vaccin</a:t>
            </a:r>
            <a:r>
              <a:rPr lang="en-GB" b="1" dirty="0"/>
              <a:t> </a:t>
            </a:r>
            <a:r>
              <a:rPr lang="en-GB" b="1" dirty="0" err="1"/>
              <a:t>lors</a:t>
            </a:r>
            <a:r>
              <a:rPr lang="en-GB" b="1" dirty="0"/>
              <a:t> du 2ème tour.</a:t>
            </a:r>
          </a:p>
          <a:p>
            <a:r>
              <a:rPr lang="en-GB" i="1" dirty="0" err="1"/>
              <a:t>Autoriser</a:t>
            </a:r>
            <a:r>
              <a:rPr lang="en-GB" i="1" dirty="0"/>
              <a:t> les </a:t>
            </a:r>
            <a:r>
              <a:rPr lang="en-GB" i="1" dirty="0" err="1"/>
              <a:t>personnes</a:t>
            </a:r>
            <a:r>
              <a:rPr lang="en-GB" i="1" dirty="0"/>
              <a:t> à </a:t>
            </a:r>
            <a:r>
              <a:rPr lang="en-GB" i="1" dirty="0" err="1"/>
              <a:t>recevoir</a:t>
            </a:r>
            <a:r>
              <a:rPr lang="en-GB" i="1" dirty="0"/>
              <a:t> </a:t>
            </a:r>
            <a:r>
              <a:rPr lang="en-GB" i="1" dirty="0" err="1"/>
              <a:t>leur</a:t>
            </a:r>
            <a:r>
              <a:rPr lang="en-GB" i="1" dirty="0"/>
              <a:t> 1ère dose </a:t>
            </a:r>
            <a:r>
              <a:rPr lang="en-GB" i="1" dirty="0" err="1"/>
              <a:t>lors</a:t>
            </a:r>
            <a:r>
              <a:rPr lang="en-GB" i="1" dirty="0"/>
              <a:t> de la séance du 2e tour </a:t>
            </a:r>
            <a:r>
              <a:rPr lang="en-GB" i="1" dirty="0" err="1"/>
              <a:t>obligera</a:t>
            </a:r>
            <a:r>
              <a:rPr lang="en-GB" i="1" dirty="0"/>
              <a:t> à organiser un 3e tour dans les 6 </a:t>
            </a:r>
            <a:r>
              <a:rPr lang="en-GB" i="1" dirty="0" err="1"/>
              <a:t>semaines</a:t>
            </a:r>
            <a:r>
              <a:rPr lang="en-GB" i="1" dirty="0"/>
              <a:t> pour </a:t>
            </a:r>
            <a:r>
              <a:rPr lang="en-GB" i="1" dirty="0" err="1"/>
              <a:t>permettre</a:t>
            </a:r>
            <a:r>
              <a:rPr lang="en-GB" i="1" dirty="0"/>
              <a:t> à </a:t>
            </a:r>
            <a:r>
              <a:rPr lang="en-GB" i="1" dirty="0" err="1"/>
              <a:t>ces</a:t>
            </a:r>
            <a:r>
              <a:rPr lang="en-GB" i="1" dirty="0"/>
              <a:t> </a:t>
            </a:r>
            <a:r>
              <a:rPr lang="en-GB" i="1" dirty="0" err="1"/>
              <a:t>personnes</a:t>
            </a:r>
            <a:r>
              <a:rPr lang="en-GB" i="1" dirty="0"/>
              <a:t> de </a:t>
            </a:r>
            <a:r>
              <a:rPr lang="en-GB" i="1" dirty="0" err="1"/>
              <a:t>recevoir</a:t>
            </a:r>
            <a:r>
              <a:rPr lang="en-GB" i="1" dirty="0"/>
              <a:t> </a:t>
            </a:r>
            <a:r>
              <a:rPr lang="en-GB" i="1" dirty="0" err="1"/>
              <a:t>leur</a:t>
            </a:r>
            <a:r>
              <a:rPr lang="en-GB" i="1" dirty="0"/>
              <a:t> 2e dose.</a:t>
            </a:r>
          </a:p>
        </p:txBody>
      </p:sp>
    </p:spTree>
    <p:extLst>
      <p:ext uri="{BB962C8B-B14F-4D97-AF65-F5344CB8AC3E}">
        <p14:creationId xmlns:p14="http://schemas.microsoft.com/office/powerpoint/2010/main" val="352487231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AE3C2241DE8244C8C878119BC3F1C82" ma:contentTypeVersion="8" ma:contentTypeDescription="Create a new document." ma:contentTypeScope="" ma:versionID="058924d526f688538a902df8f66a3e53">
  <xsd:schema xmlns:xsd="http://www.w3.org/2001/XMLSchema" xmlns:xs="http://www.w3.org/2001/XMLSchema" xmlns:p="http://schemas.microsoft.com/office/2006/metadata/properties" xmlns:ns2="ce8a7467-8352-403e-b49e-65a35cb59c87" xmlns:ns3="7e1b0daf-797c-4a8c-a7fb-059e12aafcd1" targetNamespace="http://schemas.microsoft.com/office/2006/metadata/properties" ma:root="true" ma:fieldsID="054dc2c86df430a4b8f80772548a9466" ns2:_="" ns3:_="">
    <xsd:import namespace="ce8a7467-8352-403e-b49e-65a35cb59c87"/>
    <xsd:import namespace="7e1b0daf-797c-4a8c-a7fb-059e12aafcd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e8a7467-8352-403e-b49e-65a35cb59c8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7e1b0daf-797c-4a8c-a7fb-059e12aafcd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8B2448D-DD52-40D6-AC57-AA3C83EB994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e8a7467-8352-403e-b49e-65a35cb59c87"/>
    <ds:schemaRef ds:uri="7e1b0daf-797c-4a8c-a7fb-059e12aafcd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D280530-55A1-48AF-8411-4845D4EA3225}">
  <ds:schemaRefs>
    <ds:schemaRef ds:uri="http://schemas.microsoft.com/office/2006/metadata/properties"/>
    <ds:schemaRef ds:uri="http://schemas.microsoft.com/office/infopath/2007/PartnerControls"/>
    <ds:schemaRef ds:uri="46dc02c4-f63d-4a25-b4ff-1f3bed395b53"/>
    <ds:schemaRef ds:uri="133e5729-7bb1-4685-bd1f-c5e580a2ee33"/>
  </ds:schemaRefs>
</ds:datastoreItem>
</file>

<file path=customXml/itemProps3.xml><?xml version="1.0" encoding="utf-8"?>
<ds:datastoreItem xmlns:ds="http://schemas.openxmlformats.org/officeDocument/2006/customXml" ds:itemID="{B42A27C6-5201-4A79-8BFF-64EA98B1292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40924</TotalTime>
  <Words>2795</Words>
  <Application>Microsoft Office PowerPoint</Application>
  <PresentationFormat>Widescreen</PresentationFormat>
  <Paragraphs>308</Paragraphs>
  <Slides>17</Slides>
  <Notes>7</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Module 4 :</vt:lpstr>
      <vt:lpstr>Campagne de vaccination orale contre le choléra  — définition</vt:lpstr>
      <vt:lpstr>Campagne de vaccination orale contre le choléra — différents moments </vt:lpstr>
      <vt:lpstr>Avant la campagne</vt:lpstr>
      <vt:lpstr>Avant la campagne</vt:lpstr>
      <vt:lpstr>Avant la campagne</vt:lpstr>
      <vt:lpstr>Avant la campagne</vt:lpstr>
      <vt:lpstr>Pendant la campagne</vt:lpstr>
      <vt:lpstr>Pendant la campagne</vt:lpstr>
      <vt:lpstr>Poste de vaccination – Plan </vt:lpstr>
      <vt:lpstr>Disposition des postes fixes</vt:lpstr>
      <vt:lpstr>Poste de vaccination – Flux des patients</vt:lpstr>
      <vt:lpstr>Poste de vaccination  – Composition de l'équipe</vt:lpstr>
      <vt:lpstr>Alternative – Campagne de porte à porte</vt:lpstr>
      <vt:lpstr>Après la campagne</vt:lpstr>
      <vt:lpstr>Après la campagne</vt:lpstr>
      <vt:lpstr>Rôle de la CR et des volontaires  dans la campagne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4: Oral Cholera Vaccine Campaigns (10 + slides) CV with inputs from HT and CB</dc:title>
  <dc:creator>Christophe Valingot</dc:creator>
  <cp:lastModifiedBy>Eva TURRO FONT</cp:lastModifiedBy>
  <cp:revision>234</cp:revision>
  <dcterms:created xsi:type="dcterms:W3CDTF">2021-11-12T09:23:14Z</dcterms:created>
  <dcterms:modified xsi:type="dcterms:W3CDTF">2023-01-23T13:43:54Z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caf3f7fd-5cd4-4287-9002-aceb9af13c42_Enabled">
    <vt:lpwstr>true</vt:lpwstr>
  </property>
  <property fmtid="{D5CDD505-2E9C-101B-9397-08002B2CF9AE}" pid="3" name="MSIP_Label_caf3f7fd-5cd4-4287-9002-aceb9af13c42_SetDate">
    <vt:lpwstr>2022-01-17T08:15:06Z</vt:lpwstr>
  </property>
  <property fmtid="{D5CDD505-2E9C-101B-9397-08002B2CF9AE}" pid="4" name="MSIP_Label_caf3f7fd-5cd4-4287-9002-aceb9af13c42_Method">
    <vt:lpwstr>Privileged</vt:lpwstr>
  </property>
  <property fmtid="{D5CDD505-2E9C-101B-9397-08002B2CF9AE}" pid="5" name="MSIP_Label_caf3f7fd-5cd4-4287-9002-aceb9af13c42_Name">
    <vt:lpwstr>Public</vt:lpwstr>
  </property>
  <property fmtid="{D5CDD505-2E9C-101B-9397-08002B2CF9AE}" pid="6" name="MSIP_Label_caf3f7fd-5cd4-4287-9002-aceb9af13c42_SiteId">
    <vt:lpwstr>a2b53be5-734e-4e6c-ab0d-d184f60fd917</vt:lpwstr>
  </property>
  <property fmtid="{D5CDD505-2E9C-101B-9397-08002B2CF9AE}" pid="7" name="MSIP_Label_caf3f7fd-5cd4-4287-9002-aceb9af13c42_ActionId">
    <vt:lpwstr>d21469c4-eb27-4be0-ac97-8e58fb6f2b44</vt:lpwstr>
  </property>
  <property fmtid="{D5CDD505-2E9C-101B-9397-08002B2CF9AE}" pid="8" name="MSIP_Label_caf3f7fd-5cd4-4287-9002-aceb9af13c42_ContentBits">
    <vt:lpwstr>2</vt:lpwstr>
  </property>
  <property fmtid="{D5CDD505-2E9C-101B-9397-08002B2CF9AE}" pid="9" name="ClassificationContentMarkingFooterLocations">
    <vt:lpwstr>Office Theme:8</vt:lpwstr>
  </property>
  <property fmtid="{D5CDD505-2E9C-101B-9397-08002B2CF9AE}" pid="10" name="ClassificationContentMarkingFooterText">
    <vt:lpwstr>Public</vt:lpwstr>
  </property>
  <property fmtid="{D5CDD505-2E9C-101B-9397-08002B2CF9AE}" pid="11" name="ContentTypeId">
    <vt:lpwstr>0x010100FAE3C2241DE8244C8C878119BC3F1C82</vt:lpwstr>
  </property>
  <property fmtid="{D5CDD505-2E9C-101B-9397-08002B2CF9AE}" pid="12" name="MediaServiceImageTags">
    <vt:lpwstr/>
  </property>
</Properties>
</file>