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20"/>
  </p:notesMasterIdLst>
  <p:sldIdLst>
    <p:sldId id="257" r:id="rId6"/>
    <p:sldId id="260" r:id="rId7"/>
    <p:sldId id="261" r:id="rId8"/>
    <p:sldId id="262" r:id="rId9"/>
    <p:sldId id="563" r:id="rId10"/>
    <p:sldId id="564" r:id="rId11"/>
    <p:sldId id="558" r:id="rId12"/>
    <p:sldId id="264" r:id="rId13"/>
    <p:sldId id="565" r:id="rId14"/>
    <p:sldId id="566" r:id="rId15"/>
    <p:sldId id="268" r:id="rId16"/>
    <p:sldId id="265" r:id="rId17"/>
    <p:sldId id="562" r:id="rId18"/>
    <p:sldId id="26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749807-6064-7A2A-2AEF-4309F1059C54}" v="3" dt="2022-04-29T13:18:48.989"/>
    <p1510:client id="{11E55E32-A71A-D4E0-08CE-CECFD9A8C7D9}" v="8" dt="2022-04-29T13:17:47.472"/>
    <p1510:client id="{142347EF-8543-570B-ED79-83AD04FD18B9}" v="13" dt="2022-05-17T12:05:20.036"/>
    <p1510:client id="{146F17E5-B2A1-2F42-53F4-97BBCB5EF489}" v="2" dt="2022-05-17T12:01:33.307"/>
    <p1510:client id="{227EF43D-3FBE-DC13-E578-A310A3CA6D34}" v="2" dt="2022-05-17T11:58:42.936"/>
    <p1510:client id="{322700DA-0DAD-D7A4-FB6D-D169F6AB0D91}" v="115" dt="2022-05-16T13:42:10.806"/>
    <p1510:client id="{42714DCB-5EC1-7F60-4B90-232C27E4BD71}" v="186" dt="2022-09-30T13:49:01.020"/>
    <p1510:client id="{74E70F29-88AD-C6EE-3380-52383440DEAE}" v="35" dt="2022-05-16T16:23:50.375"/>
    <p1510:client id="{804F11CC-7EF2-A8ED-14E0-92AE175190F5}" v="3" dt="2022-05-16T14:47:11.428"/>
    <p1510:client id="{8EF7E4E4-14E7-92D1-E997-C10B598E1DD2}" v="1" dt="2022-05-17T17:19:32.585"/>
    <p1510:client id="{BAAE84C9-FE04-4B55-89A3-C364190A966E}" v="23" dt="2023-01-23T13:10:30.644"/>
    <p1510:client id="{BFBCE9E3-90DB-D13F-5D41-D22428A3E5A9}" v="10" dt="2022-05-17T11:56:13.718"/>
    <p1510:client id="{C1002B8E-F837-8EB9-C5A7-AC5472317343}" v="10" dt="2022-04-25T18:40:31.906"/>
    <p1510:client id="{CFCE6698-A201-EB7C-0642-F9506D73D090}" v="102" dt="2022-05-17T15:56:13.796"/>
    <p1510:client id="{D8354160-5FB5-731D-66E7-2572EFAED150}" v="40" dt="2022-05-16T15:11:58.307"/>
    <p1510:client id="{F87C15B5-5891-FB87-76F1-D0E3683FF6C8}" v="96" dt="2022-05-16T15:03:05.0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65"/>
  </p:normalViewPr>
  <p:slideViewPr>
    <p:cSldViewPr snapToGrid="0">
      <p:cViewPr varScale="1">
        <p:scale>
          <a:sx n="107" d="100"/>
          <a:sy n="107" d="100"/>
        </p:scale>
        <p:origin x="736"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roga" userId="S::moroga_gmail.com#ext#@ifrcorg.onmicrosoft.com::b0f2eddc-91e3-4a79-8416-05c03f61bfa6" providerId="AD" clId="Web-{F87C15B5-5891-FB87-76F1-D0E3683FF6C8}"/>
    <pc:docChg chg="addSld delSld modSld">
      <pc:chgData name="moroga" userId="S::moroga_gmail.com#ext#@ifrcorg.onmicrosoft.com::b0f2eddc-91e3-4a79-8416-05c03f61bfa6" providerId="AD" clId="Web-{F87C15B5-5891-FB87-76F1-D0E3683FF6C8}" dt="2022-05-16T15:03:05.008" v="94" actId="20577"/>
      <pc:docMkLst>
        <pc:docMk/>
      </pc:docMkLst>
      <pc:sldChg chg="modSp new del">
        <pc:chgData name="moroga" userId="S::moroga_gmail.com#ext#@ifrcorg.onmicrosoft.com::b0f2eddc-91e3-4a79-8416-05c03f61bfa6" providerId="AD" clId="Web-{F87C15B5-5891-FB87-76F1-D0E3683FF6C8}" dt="2022-05-16T14:56:23.559" v="3"/>
        <pc:sldMkLst>
          <pc:docMk/>
          <pc:sldMk cId="3097745768" sldId="560"/>
        </pc:sldMkLst>
        <pc:spChg chg="mod">
          <ac:chgData name="moroga" userId="S::moroga_gmail.com#ext#@ifrcorg.onmicrosoft.com::b0f2eddc-91e3-4a79-8416-05c03f61bfa6" providerId="AD" clId="Web-{F87C15B5-5891-FB87-76F1-D0E3683FF6C8}" dt="2022-05-16T14:56:10.683" v="1" actId="20577"/>
          <ac:spMkLst>
            <pc:docMk/>
            <pc:sldMk cId="3097745768" sldId="560"/>
            <ac:spMk id="2" creationId="{172F23A8-D15C-66D3-942F-D5F01717BF03}"/>
          </ac:spMkLst>
        </pc:spChg>
      </pc:sldChg>
      <pc:sldChg chg="modSp add">
        <pc:chgData name="moroga" userId="S::moroga_gmail.com#ext#@ifrcorg.onmicrosoft.com::b0f2eddc-91e3-4a79-8416-05c03f61bfa6" providerId="AD" clId="Web-{F87C15B5-5891-FB87-76F1-D0E3683FF6C8}" dt="2022-05-16T15:03:05.008" v="94" actId="20577"/>
        <pc:sldMkLst>
          <pc:docMk/>
          <pc:sldMk cId="1929895356" sldId="561"/>
        </pc:sldMkLst>
        <pc:spChg chg="mod">
          <ac:chgData name="moroga" userId="S::moroga_gmail.com#ext#@ifrcorg.onmicrosoft.com::b0f2eddc-91e3-4a79-8416-05c03f61bfa6" providerId="AD" clId="Web-{F87C15B5-5891-FB87-76F1-D0E3683FF6C8}" dt="2022-05-16T15:03:05.008" v="94" actId="20577"/>
          <ac:spMkLst>
            <pc:docMk/>
            <pc:sldMk cId="1929895356" sldId="561"/>
            <ac:spMk id="3" creationId="{6FAE46F1-E966-D34A-9D71-69179D40AA02}"/>
          </ac:spMkLst>
        </pc:spChg>
      </pc:sldChg>
    </pc:docChg>
  </pc:docChgLst>
  <pc:docChgLst>
    <pc:chgData name="moroga" userId="S::moroga_gmail.com#ext#@ifrcorg.onmicrosoft.com::b0f2eddc-91e3-4a79-8416-05c03f61bfa6" providerId="AD" clId="Web-{322700DA-0DAD-D7A4-FB6D-D169F6AB0D91}"/>
    <pc:docChg chg="addSld modSld">
      <pc:chgData name="moroga" userId="S::moroga_gmail.com#ext#@ifrcorg.onmicrosoft.com::b0f2eddc-91e3-4a79-8416-05c03f61bfa6" providerId="AD" clId="Web-{322700DA-0DAD-D7A4-FB6D-D169F6AB0D91}" dt="2022-05-16T13:42:10.806" v="109" actId="20577"/>
      <pc:docMkLst>
        <pc:docMk/>
      </pc:docMkLst>
      <pc:sldChg chg="modSp">
        <pc:chgData name="moroga" userId="S::moroga_gmail.com#ext#@ifrcorg.onmicrosoft.com::b0f2eddc-91e3-4a79-8416-05c03f61bfa6" providerId="AD" clId="Web-{322700DA-0DAD-D7A4-FB6D-D169F6AB0D91}" dt="2022-05-16T13:34:59.840" v="17" actId="20577"/>
        <pc:sldMkLst>
          <pc:docMk/>
          <pc:sldMk cId="1049116158" sldId="261"/>
        </pc:sldMkLst>
        <pc:spChg chg="mod">
          <ac:chgData name="moroga" userId="S::moroga_gmail.com#ext#@ifrcorg.onmicrosoft.com::b0f2eddc-91e3-4a79-8416-05c03f61bfa6" providerId="AD" clId="Web-{322700DA-0DAD-D7A4-FB6D-D169F6AB0D91}" dt="2022-05-16T13:34:59.840" v="17" actId="20577"/>
          <ac:spMkLst>
            <pc:docMk/>
            <pc:sldMk cId="1049116158" sldId="261"/>
            <ac:spMk id="3" creationId="{1A32AC77-92C5-4B1D-A032-085B674348CE}"/>
          </ac:spMkLst>
        </pc:spChg>
      </pc:sldChg>
      <pc:sldChg chg="addSp delSp modSp">
        <pc:chgData name="moroga" userId="S::moroga_gmail.com#ext#@ifrcorg.onmicrosoft.com::b0f2eddc-91e3-4a79-8416-05c03f61bfa6" providerId="AD" clId="Web-{322700DA-0DAD-D7A4-FB6D-D169F6AB0D91}" dt="2022-05-16T13:40:51.100" v="105"/>
        <pc:sldMkLst>
          <pc:docMk/>
          <pc:sldMk cId="2066286738" sldId="262"/>
        </pc:sldMkLst>
        <pc:spChg chg="mod">
          <ac:chgData name="moroga" userId="S::moroga_gmail.com#ext#@ifrcorg.onmicrosoft.com::b0f2eddc-91e3-4a79-8416-05c03f61bfa6" providerId="AD" clId="Web-{322700DA-0DAD-D7A4-FB6D-D169F6AB0D91}" dt="2022-05-16T13:37:54.923" v="97" actId="20577"/>
          <ac:spMkLst>
            <pc:docMk/>
            <pc:sldMk cId="2066286738" sldId="262"/>
            <ac:spMk id="3" creationId="{D75AF2F8-66EE-4C89-9319-1ED3B0481874}"/>
          </ac:spMkLst>
        </pc:spChg>
        <pc:spChg chg="mod">
          <ac:chgData name="moroga" userId="S::moroga_gmail.com#ext#@ifrcorg.onmicrosoft.com::b0f2eddc-91e3-4a79-8416-05c03f61bfa6" providerId="AD" clId="Web-{322700DA-0DAD-D7A4-FB6D-D169F6AB0D91}" dt="2022-05-16T13:38:09.580" v="99" actId="20577"/>
          <ac:spMkLst>
            <pc:docMk/>
            <pc:sldMk cId="2066286738" sldId="262"/>
            <ac:spMk id="4" creationId="{E2C07090-CC28-854B-8F7F-B0DF35AF6B5A}"/>
          </ac:spMkLst>
        </pc:spChg>
        <pc:spChg chg="add del mod">
          <ac:chgData name="moroga" userId="S::moroga_gmail.com#ext#@ifrcorg.onmicrosoft.com::b0f2eddc-91e3-4a79-8416-05c03f61bfa6" providerId="AD" clId="Web-{322700DA-0DAD-D7A4-FB6D-D169F6AB0D91}" dt="2022-05-16T13:40:51.100" v="105"/>
          <ac:spMkLst>
            <pc:docMk/>
            <pc:sldMk cId="2066286738" sldId="262"/>
            <ac:spMk id="5" creationId="{284D9EB1-A960-E156-C89D-5B1F5FE79EB2}"/>
          </ac:spMkLst>
        </pc:spChg>
        <pc:spChg chg="add del mod">
          <ac:chgData name="moroga" userId="S::moroga_gmail.com#ext#@ifrcorg.onmicrosoft.com::b0f2eddc-91e3-4a79-8416-05c03f61bfa6" providerId="AD" clId="Web-{322700DA-0DAD-D7A4-FB6D-D169F6AB0D91}" dt="2022-05-16T13:40:38.037" v="103"/>
          <ac:spMkLst>
            <pc:docMk/>
            <pc:sldMk cId="2066286738" sldId="262"/>
            <ac:spMk id="6" creationId="{83928D79-311E-C7CF-283E-D79B58847BDB}"/>
          </ac:spMkLst>
        </pc:spChg>
      </pc:sldChg>
      <pc:sldChg chg="modSp new">
        <pc:chgData name="moroga" userId="S::moroga_gmail.com#ext#@ifrcorg.onmicrosoft.com::b0f2eddc-91e3-4a79-8416-05c03f61bfa6" providerId="AD" clId="Web-{322700DA-0DAD-D7A4-FB6D-D169F6AB0D91}" dt="2022-05-16T13:42:10.806" v="109" actId="20577"/>
        <pc:sldMkLst>
          <pc:docMk/>
          <pc:sldMk cId="4292130426" sldId="559"/>
        </pc:sldMkLst>
        <pc:spChg chg="mod">
          <ac:chgData name="moroga" userId="S::moroga_gmail.com#ext#@ifrcorg.onmicrosoft.com::b0f2eddc-91e3-4a79-8416-05c03f61bfa6" providerId="AD" clId="Web-{322700DA-0DAD-D7A4-FB6D-D169F6AB0D91}" dt="2022-05-16T13:42:10.806" v="109" actId="20577"/>
          <ac:spMkLst>
            <pc:docMk/>
            <pc:sldMk cId="4292130426" sldId="559"/>
            <ac:spMk id="3" creationId="{01EFFE59-A026-523E-9FE3-6425F983E11B}"/>
          </ac:spMkLst>
        </pc:spChg>
      </pc:sldChg>
    </pc:docChg>
  </pc:docChgLst>
  <pc:docChgLst>
    <pc:chgData name="moroga" userId="S::moroga_gmail.com#ext#@ifrcorg.onmicrosoft.com::b0f2eddc-91e3-4a79-8416-05c03f61bfa6" providerId="AD" clId="Web-{BFBCE9E3-90DB-D13F-5D41-D22428A3E5A9}"/>
    <pc:docChg chg="addSld modSld">
      <pc:chgData name="moroga" userId="S::moroga_gmail.com#ext#@ifrcorg.onmicrosoft.com::b0f2eddc-91e3-4a79-8416-05c03f61bfa6" providerId="AD" clId="Web-{BFBCE9E3-90DB-D13F-5D41-D22428A3E5A9}" dt="2022-05-17T11:56:13.718" v="5"/>
      <pc:docMkLst>
        <pc:docMk/>
      </pc:docMkLst>
      <pc:sldChg chg="delSp modSp">
        <pc:chgData name="moroga" userId="S::moroga_gmail.com#ext#@ifrcorg.onmicrosoft.com::b0f2eddc-91e3-4a79-8416-05c03f61bfa6" providerId="AD" clId="Web-{BFBCE9E3-90DB-D13F-5D41-D22428A3E5A9}" dt="2022-05-17T11:56:13.718" v="5"/>
        <pc:sldMkLst>
          <pc:docMk/>
          <pc:sldMk cId="362449103" sldId="265"/>
        </pc:sldMkLst>
        <pc:spChg chg="del mod">
          <ac:chgData name="moroga" userId="S::moroga_gmail.com#ext#@ifrcorg.onmicrosoft.com::b0f2eddc-91e3-4a79-8416-05c03f61bfa6" providerId="AD" clId="Web-{BFBCE9E3-90DB-D13F-5D41-D22428A3E5A9}" dt="2022-05-17T11:56:13.718" v="5"/>
          <ac:spMkLst>
            <pc:docMk/>
            <pc:sldMk cId="362449103" sldId="265"/>
            <ac:spMk id="4" creationId="{C5E9244C-A018-9942-91AB-3D303C4BC556}"/>
          </ac:spMkLst>
        </pc:spChg>
      </pc:sldChg>
      <pc:sldChg chg="add replId">
        <pc:chgData name="moroga" userId="S::moroga_gmail.com#ext#@ifrcorg.onmicrosoft.com::b0f2eddc-91e3-4a79-8416-05c03f61bfa6" providerId="AD" clId="Web-{BFBCE9E3-90DB-D13F-5D41-D22428A3E5A9}" dt="2022-05-17T11:55:44.999" v="0"/>
        <pc:sldMkLst>
          <pc:docMk/>
          <pc:sldMk cId="4060328211" sldId="562"/>
        </pc:sldMkLst>
      </pc:sldChg>
    </pc:docChg>
  </pc:docChgLst>
  <pc:docChgLst>
    <pc:chgData name="moroga" userId="S::moroga_gmail.com#ext#@ifrcorg.onmicrosoft.com::b0f2eddc-91e3-4a79-8416-05c03f61bfa6" providerId="AD" clId="Web-{BAAE84C9-FE04-4B55-89A3-C364190A966E}"/>
    <pc:docChg chg="modSld">
      <pc:chgData name="moroga" userId="S::moroga_gmail.com#ext#@ifrcorg.onmicrosoft.com::b0f2eddc-91e3-4a79-8416-05c03f61bfa6" providerId="AD" clId="Web-{BAAE84C9-FE04-4B55-89A3-C364190A966E}" dt="2023-01-23T13:10:30.644" v="21" actId="20577"/>
      <pc:docMkLst>
        <pc:docMk/>
      </pc:docMkLst>
      <pc:sldChg chg="modSp">
        <pc:chgData name="moroga" userId="S::moroga_gmail.com#ext#@ifrcorg.onmicrosoft.com::b0f2eddc-91e3-4a79-8416-05c03f61bfa6" providerId="AD" clId="Web-{BAAE84C9-FE04-4B55-89A3-C364190A966E}" dt="2023-01-23T13:06:40.542" v="3" actId="20577"/>
        <pc:sldMkLst>
          <pc:docMk/>
          <pc:sldMk cId="21508744" sldId="257"/>
        </pc:sldMkLst>
        <pc:spChg chg="mod">
          <ac:chgData name="moroga" userId="S::moroga_gmail.com#ext#@ifrcorg.onmicrosoft.com::b0f2eddc-91e3-4a79-8416-05c03f61bfa6" providerId="AD" clId="Web-{BAAE84C9-FE04-4B55-89A3-C364190A966E}" dt="2023-01-23T13:06:40.542" v="3" actId="20577"/>
          <ac:spMkLst>
            <pc:docMk/>
            <pc:sldMk cId="21508744" sldId="257"/>
            <ac:spMk id="2" creationId="{ECDE6204-81A7-4A22-A79D-4715571CCA79}"/>
          </ac:spMkLst>
        </pc:spChg>
      </pc:sldChg>
      <pc:sldChg chg="modSp">
        <pc:chgData name="moroga" userId="S::moroga_gmail.com#ext#@ifrcorg.onmicrosoft.com::b0f2eddc-91e3-4a79-8416-05c03f61bfa6" providerId="AD" clId="Web-{BAAE84C9-FE04-4B55-89A3-C364190A966E}" dt="2023-01-23T13:07:49.701" v="6" actId="20577"/>
        <pc:sldMkLst>
          <pc:docMk/>
          <pc:sldMk cId="2066286738" sldId="262"/>
        </pc:sldMkLst>
        <pc:spChg chg="mod">
          <ac:chgData name="moroga" userId="S::moroga_gmail.com#ext#@ifrcorg.onmicrosoft.com::b0f2eddc-91e3-4a79-8416-05c03f61bfa6" providerId="AD" clId="Web-{BAAE84C9-FE04-4B55-89A3-C364190A966E}" dt="2023-01-23T13:07:49.701" v="6" actId="20577"/>
          <ac:spMkLst>
            <pc:docMk/>
            <pc:sldMk cId="2066286738" sldId="262"/>
            <ac:spMk id="3" creationId="{D75AF2F8-66EE-4C89-9319-1ED3B0481874}"/>
          </ac:spMkLst>
        </pc:spChg>
      </pc:sldChg>
      <pc:sldChg chg="modSp">
        <pc:chgData name="moroga" userId="S::moroga_gmail.com#ext#@ifrcorg.onmicrosoft.com::b0f2eddc-91e3-4a79-8416-05c03f61bfa6" providerId="AD" clId="Web-{BAAE84C9-FE04-4B55-89A3-C364190A966E}" dt="2023-01-23T13:09:18.970" v="16" actId="1076"/>
        <pc:sldMkLst>
          <pc:docMk/>
          <pc:sldMk cId="1123490487" sldId="264"/>
        </pc:sldMkLst>
        <pc:spChg chg="mod">
          <ac:chgData name="moroga" userId="S::moroga_gmail.com#ext#@ifrcorg.onmicrosoft.com::b0f2eddc-91e3-4a79-8416-05c03f61bfa6" providerId="AD" clId="Web-{BAAE84C9-FE04-4B55-89A3-C364190A966E}" dt="2023-01-23T13:09:18.970" v="16" actId="1076"/>
          <ac:spMkLst>
            <pc:docMk/>
            <pc:sldMk cId="1123490487" sldId="264"/>
            <ac:spMk id="3" creationId="{33DA147D-C0F0-40FE-8F7A-29E84E211882}"/>
          </ac:spMkLst>
        </pc:spChg>
      </pc:sldChg>
      <pc:sldChg chg="modSp">
        <pc:chgData name="moroga" userId="S::moroga_gmail.com#ext#@ifrcorg.onmicrosoft.com::b0f2eddc-91e3-4a79-8416-05c03f61bfa6" providerId="AD" clId="Web-{BAAE84C9-FE04-4B55-89A3-C364190A966E}" dt="2023-01-23T13:08:16.858" v="9" actId="20577"/>
        <pc:sldMkLst>
          <pc:docMk/>
          <pc:sldMk cId="374460275" sldId="564"/>
        </pc:sldMkLst>
        <pc:spChg chg="mod">
          <ac:chgData name="moroga" userId="S::moroga_gmail.com#ext#@ifrcorg.onmicrosoft.com::b0f2eddc-91e3-4a79-8416-05c03f61bfa6" providerId="AD" clId="Web-{BAAE84C9-FE04-4B55-89A3-C364190A966E}" dt="2023-01-23T13:08:16.858" v="9" actId="20577"/>
          <ac:spMkLst>
            <pc:docMk/>
            <pc:sldMk cId="374460275" sldId="564"/>
            <ac:spMk id="3" creationId="{4972539C-4E62-B526-A7C6-A8FF0A7EFA8A}"/>
          </ac:spMkLst>
        </pc:spChg>
      </pc:sldChg>
      <pc:sldChg chg="modSp">
        <pc:chgData name="moroga" userId="S::moroga_gmail.com#ext#@ifrcorg.onmicrosoft.com::b0f2eddc-91e3-4a79-8416-05c03f61bfa6" providerId="AD" clId="Web-{BAAE84C9-FE04-4B55-89A3-C364190A966E}" dt="2023-01-23T13:10:04.705" v="19" actId="20577"/>
        <pc:sldMkLst>
          <pc:docMk/>
          <pc:sldMk cId="83055114" sldId="565"/>
        </pc:sldMkLst>
        <pc:spChg chg="mod">
          <ac:chgData name="moroga" userId="S::moroga_gmail.com#ext#@ifrcorg.onmicrosoft.com::b0f2eddc-91e3-4a79-8416-05c03f61bfa6" providerId="AD" clId="Web-{BAAE84C9-FE04-4B55-89A3-C364190A966E}" dt="2023-01-23T13:10:04.705" v="19" actId="20577"/>
          <ac:spMkLst>
            <pc:docMk/>
            <pc:sldMk cId="83055114" sldId="565"/>
            <ac:spMk id="3" creationId="{A47095C0-116E-6111-3D7B-418FE1CF57C3}"/>
          </ac:spMkLst>
        </pc:spChg>
      </pc:sldChg>
      <pc:sldChg chg="modSp">
        <pc:chgData name="moroga" userId="S::moroga_gmail.com#ext#@ifrcorg.onmicrosoft.com::b0f2eddc-91e3-4a79-8416-05c03f61bfa6" providerId="AD" clId="Web-{BAAE84C9-FE04-4B55-89A3-C364190A966E}" dt="2023-01-23T13:10:30.644" v="21" actId="20577"/>
        <pc:sldMkLst>
          <pc:docMk/>
          <pc:sldMk cId="1824009885" sldId="566"/>
        </pc:sldMkLst>
        <pc:spChg chg="mod">
          <ac:chgData name="moroga" userId="S::moroga_gmail.com#ext#@ifrcorg.onmicrosoft.com::b0f2eddc-91e3-4a79-8416-05c03f61bfa6" providerId="AD" clId="Web-{BAAE84C9-FE04-4B55-89A3-C364190A966E}" dt="2023-01-23T13:10:30.644" v="21" actId="20577"/>
          <ac:spMkLst>
            <pc:docMk/>
            <pc:sldMk cId="1824009885" sldId="566"/>
            <ac:spMk id="3" creationId="{63A2DA3F-B5F9-564F-6DAA-021D661058FC}"/>
          </ac:spMkLst>
        </pc:spChg>
      </pc:sldChg>
    </pc:docChg>
  </pc:docChgLst>
  <pc:docChgLst>
    <pc:chgData name="moroga" userId="S::moroga_gmail.com#ext#@ifrcorg.onmicrosoft.com::b0f2eddc-91e3-4a79-8416-05c03f61bfa6" providerId="AD" clId="Web-{CFCE6698-A201-EB7C-0642-F9506D73D090}"/>
    <pc:docChg chg="modSld">
      <pc:chgData name="moroga" userId="S::moroga_gmail.com#ext#@ifrcorg.onmicrosoft.com::b0f2eddc-91e3-4a79-8416-05c03f61bfa6" providerId="AD" clId="Web-{CFCE6698-A201-EB7C-0642-F9506D73D090}" dt="2022-05-17T15:56:13.796" v="109" actId="20577"/>
      <pc:docMkLst>
        <pc:docMk/>
      </pc:docMkLst>
      <pc:sldChg chg="modSp">
        <pc:chgData name="moroga" userId="S::moroga_gmail.com#ext#@ifrcorg.onmicrosoft.com::b0f2eddc-91e3-4a79-8416-05c03f61bfa6" providerId="AD" clId="Web-{CFCE6698-A201-EB7C-0642-F9506D73D090}" dt="2022-05-17T15:56:13.796" v="109" actId="20577"/>
        <pc:sldMkLst>
          <pc:docMk/>
          <pc:sldMk cId="4011871001" sldId="268"/>
        </pc:sldMkLst>
        <pc:spChg chg="mod">
          <ac:chgData name="moroga" userId="S::moroga_gmail.com#ext#@ifrcorg.onmicrosoft.com::b0f2eddc-91e3-4a79-8416-05c03f61bfa6" providerId="AD" clId="Web-{CFCE6698-A201-EB7C-0642-F9506D73D090}" dt="2022-05-17T15:56:13.796" v="109" actId="20577"/>
          <ac:spMkLst>
            <pc:docMk/>
            <pc:sldMk cId="4011871001" sldId="268"/>
            <ac:spMk id="3" creationId="{410ACE99-E90E-4270-A88D-8E2DF5ED46BA}"/>
          </ac:spMkLst>
        </pc:spChg>
      </pc:sldChg>
    </pc:docChg>
  </pc:docChgLst>
  <pc:docChgLst>
    <pc:chgData name="moroga" userId="S::moroga_gmail.com#ext#@ifrcorg.onmicrosoft.com::b0f2eddc-91e3-4a79-8416-05c03f61bfa6" providerId="AD" clId="Web-{142347EF-8543-570B-ED79-83AD04FD18B9}"/>
    <pc:docChg chg="modSld">
      <pc:chgData name="moroga" userId="S::moroga_gmail.com#ext#@ifrcorg.onmicrosoft.com::b0f2eddc-91e3-4a79-8416-05c03f61bfa6" providerId="AD" clId="Web-{142347EF-8543-570B-ED79-83AD04FD18B9}" dt="2022-05-17T12:05:20.036" v="14" actId="20577"/>
      <pc:docMkLst>
        <pc:docMk/>
      </pc:docMkLst>
      <pc:sldChg chg="modSp">
        <pc:chgData name="moroga" userId="S::moroga_gmail.com#ext#@ifrcorg.onmicrosoft.com::b0f2eddc-91e3-4a79-8416-05c03f61bfa6" providerId="AD" clId="Web-{142347EF-8543-570B-ED79-83AD04FD18B9}" dt="2022-05-17T12:05:20.036" v="14" actId="20577"/>
        <pc:sldMkLst>
          <pc:docMk/>
          <pc:sldMk cId="4011871001" sldId="268"/>
        </pc:sldMkLst>
        <pc:spChg chg="mod">
          <ac:chgData name="moroga" userId="S::moroga_gmail.com#ext#@ifrcorg.onmicrosoft.com::b0f2eddc-91e3-4a79-8416-05c03f61bfa6" providerId="AD" clId="Web-{142347EF-8543-570B-ED79-83AD04FD18B9}" dt="2022-05-17T12:05:20.036" v="14" actId="20577"/>
          <ac:spMkLst>
            <pc:docMk/>
            <pc:sldMk cId="4011871001" sldId="268"/>
            <ac:spMk id="3" creationId="{410ACE99-E90E-4270-A88D-8E2DF5ED46BA}"/>
          </ac:spMkLst>
        </pc:spChg>
      </pc:sldChg>
      <pc:sldChg chg="delSp modSp">
        <pc:chgData name="moroga" userId="S::moroga_gmail.com#ext#@ifrcorg.onmicrosoft.com::b0f2eddc-91e3-4a79-8416-05c03f61bfa6" providerId="AD" clId="Web-{142347EF-8543-570B-ED79-83AD04FD18B9}" dt="2022-05-17T12:04:53.317" v="8"/>
        <pc:sldMkLst>
          <pc:docMk/>
          <pc:sldMk cId="4060328211" sldId="562"/>
        </pc:sldMkLst>
        <pc:spChg chg="mod">
          <ac:chgData name="moroga" userId="S::moroga_gmail.com#ext#@ifrcorg.onmicrosoft.com::b0f2eddc-91e3-4a79-8416-05c03f61bfa6" providerId="AD" clId="Web-{142347EF-8543-570B-ED79-83AD04FD18B9}" dt="2022-05-17T12:03:54.628" v="6" actId="20577"/>
          <ac:spMkLst>
            <pc:docMk/>
            <pc:sldMk cId="4060328211" sldId="562"/>
            <ac:spMk id="3" creationId="{021ECB3A-D164-4C19-A6AD-E877F5D069CA}"/>
          </ac:spMkLst>
        </pc:spChg>
        <pc:spChg chg="del mod">
          <ac:chgData name="moroga" userId="S::moroga_gmail.com#ext#@ifrcorg.onmicrosoft.com::b0f2eddc-91e3-4a79-8416-05c03f61bfa6" providerId="AD" clId="Web-{142347EF-8543-570B-ED79-83AD04FD18B9}" dt="2022-05-17T12:04:53.317" v="8"/>
          <ac:spMkLst>
            <pc:docMk/>
            <pc:sldMk cId="4060328211" sldId="562"/>
            <ac:spMk id="4" creationId="{C5E9244C-A018-9942-91AB-3D303C4BC556}"/>
          </ac:spMkLst>
        </pc:spChg>
      </pc:sldChg>
    </pc:docChg>
  </pc:docChgLst>
  <pc:docChgLst>
    <pc:chgData name="moroga" userId="S::moroga_gmail.com#ext#@ifrcorg.onmicrosoft.com::b0f2eddc-91e3-4a79-8416-05c03f61bfa6" providerId="AD" clId="Web-{227EF43D-3FBE-DC13-E578-A310A3CA6D34}"/>
    <pc:docChg chg="modSld">
      <pc:chgData name="moroga" userId="S::moroga_gmail.com#ext#@ifrcorg.onmicrosoft.com::b0f2eddc-91e3-4a79-8416-05c03f61bfa6" providerId="AD" clId="Web-{227EF43D-3FBE-DC13-E578-A310A3CA6D34}" dt="2022-05-17T11:58:42.936" v="4" actId="20577"/>
      <pc:docMkLst>
        <pc:docMk/>
      </pc:docMkLst>
      <pc:sldChg chg="modSp">
        <pc:chgData name="moroga" userId="S::moroga_gmail.com#ext#@ifrcorg.onmicrosoft.com::b0f2eddc-91e3-4a79-8416-05c03f61bfa6" providerId="AD" clId="Web-{227EF43D-3FBE-DC13-E578-A310A3CA6D34}" dt="2022-05-17T11:58:42.936" v="4" actId="20577"/>
        <pc:sldMkLst>
          <pc:docMk/>
          <pc:sldMk cId="4060328211" sldId="562"/>
        </pc:sldMkLst>
        <pc:spChg chg="mod">
          <ac:chgData name="moroga" userId="S::moroga_gmail.com#ext#@ifrcorg.onmicrosoft.com::b0f2eddc-91e3-4a79-8416-05c03f61bfa6" providerId="AD" clId="Web-{227EF43D-3FBE-DC13-E578-A310A3CA6D34}" dt="2022-05-17T11:58:42.936" v="4" actId="20577"/>
          <ac:spMkLst>
            <pc:docMk/>
            <pc:sldMk cId="4060328211" sldId="562"/>
            <ac:spMk id="3" creationId="{021ECB3A-D164-4C19-A6AD-E877F5D069CA}"/>
          </ac:spMkLst>
        </pc:spChg>
      </pc:sldChg>
    </pc:docChg>
  </pc:docChgLst>
  <pc:docChgLst>
    <pc:chgData name="moroga" userId="S::moroga_gmail.com#ext#@ifrcorg.onmicrosoft.com::b0f2eddc-91e3-4a79-8416-05c03f61bfa6" providerId="AD" clId="Web-{C1002B8E-F837-8EB9-C5A7-AC5472317343}"/>
    <pc:docChg chg="modSld">
      <pc:chgData name="moroga" userId="S::moroga_gmail.com#ext#@ifrcorg.onmicrosoft.com::b0f2eddc-91e3-4a79-8416-05c03f61bfa6" providerId="AD" clId="Web-{C1002B8E-F837-8EB9-C5A7-AC5472317343}" dt="2022-04-25T18:40:31.906" v="9" actId="20577"/>
      <pc:docMkLst>
        <pc:docMk/>
      </pc:docMkLst>
      <pc:sldChg chg="modSp">
        <pc:chgData name="moroga" userId="S::moroga_gmail.com#ext#@ifrcorg.onmicrosoft.com::b0f2eddc-91e3-4a79-8416-05c03f61bfa6" providerId="AD" clId="Web-{C1002B8E-F837-8EB9-C5A7-AC5472317343}" dt="2022-04-25T18:40:31.906" v="9" actId="20577"/>
        <pc:sldMkLst>
          <pc:docMk/>
          <pc:sldMk cId="2066286738" sldId="262"/>
        </pc:sldMkLst>
        <pc:spChg chg="mod">
          <ac:chgData name="moroga" userId="S::moroga_gmail.com#ext#@ifrcorg.onmicrosoft.com::b0f2eddc-91e3-4a79-8416-05c03f61bfa6" providerId="AD" clId="Web-{C1002B8E-F837-8EB9-C5A7-AC5472317343}" dt="2022-04-25T18:40:31.906" v="9" actId="20577"/>
          <ac:spMkLst>
            <pc:docMk/>
            <pc:sldMk cId="2066286738" sldId="262"/>
            <ac:spMk id="3" creationId="{D75AF2F8-66EE-4C89-9319-1ED3B0481874}"/>
          </ac:spMkLst>
        </pc:spChg>
      </pc:sldChg>
    </pc:docChg>
  </pc:docChgLst>
  <pc:docChgLst>
    <pc:chgData name="moroga" userId="S::moroga_gmail.com#ext#@ifrcorg.onmicrosoft.com::b0f2eddc-91e3-4a79-8416-05c03f61bfa6" providerId="AD" clId="Web-{804F11CC-7EF2-A8ED-14E0-92AE175190F5}"/>
    <pc:docChg chg="modSld">
      <pc:chgData name="moroga" userId="S::moroga_gmail.com#ext#@ifrcorg.onmicrosoft.com::b0f2eddc-91e3-4a79-8416-05c03f61bfa6" providerId="AD" clId="Web-{804F11CC-7EF2-A8ED-14E0-92AE175190F5}" dt="2022-05-16T14:47:11.428" v="2" actId="20577"/>
      <pc:docMkLst>
        <pc:docMk/>
      </pc:docMkLst>
      <pc:sldChg chg="modSp">
        <pc:chgData name="moroga" userId="S::moroga_gmail.com#ext#@ifrcorg.onmicrosoft.com::b0f2eddc-91e3-4a79-8416-05c03f61bfa6" providerId="AD" clId="Web-{804F11CC-7EF2-A8ED-14E0-92AE175190F5}" dt="2022-05-16T14:47:11.428" v="2" actId="20577"/>
        <pc:sldMkLst>
          <pc:docMk/>
          <pc:sldMk cId="4292130426" sldId="559"/>
        </pc:sldMkLst>
        <pc:spChg chg="mod">
          <ac:chgData name="moroga" userId="S::moroga_gmail.com#ext#@ifrcorg.onmicrosoft.com::b0f2eddc-91e3-4a79-8416-05c03f61bfa6" providerId="AD" clId="Web-{804F11CC-7EF2-A8ED-14E0-92AE175190F5}" dt="2022-05-16T14:47:11.428" v="2" actId="20577"/>
          <ac:spMkLst>
            <pc:docMk/>
            <pc:sldMk cId="4292130426" sldId="559"/>
            <ac:spMk id="3" creationId="{01EFFE59-A026-523E-9FE3-6425F983E11B}"/>
          </ac:spMkLst>
        </pc:spChg>
      </pc:sldChg>
    </pc:docChg>
  </pc:docChgLst>
  <pc:docChgLst>
    <pc:chgData name="moroga" userId="S::moroga_gmail.com#ext#@ifrcorg.onmicrosoft.com::b0f2eddc-91e3-4a79-8416-05c03f61bfa6" providerId="AD" clId="Web-{146F17E5-B2A1-2F42-53F4-97BBCB5EF489}"/>
    <pc:docChg chg="modSld">
      <pc:chgData name="moroga" userId="S::moroga_gmail.com#ext#@ifrcorg.onmicrosoft.com::b0f2eddc-91e3-4a79-8416-05c03f61bfa6" providerId="AD" clId="Web-{146F17E5-B2A1-2F42-53F4-97BBCB5EF489}" dt="2022-05-17T12:01:33.307" v="2" actId="20577"/>
      <pc:docMkLst>
        <pc:docMk/>
      </pc:docMkLst>
      <pc:sldChg chg="modSp">
        <pc:chgData name="moroga" userId="S::moroga_gmail.com#ext#@ifrcorg.onmicrosoft.com::b0f2eddc-91e3-4a79-8416-05c03f61bfa6" providerId="AD" clId="Web-{146F17E5-B2A1-2F42-53F4-97BBCB5EF489}" dt="2022-05-17T12:01:33.307" v="2" actId="20577"/>
        <pc:sldMkLst>
          <pc:docMk/>
          <pc:sldMk cId="4060328211" sldId="562"/>
        </pc:sldMkLst>
        <pc:spChg chg="mod">
          <ac:chgData name="moroga" userId="S::moroga_gmail.com#ext#@ifrcorg.onmicrosoft.com::b0f2eddc-91e3-4a79-8416-05c03f61bfa6" providerId="AD" clId="Web-{146F17E5-B2A1-2F42-53F4-97BBCB5EF489}" dt="2022-05-17T12:01:33.307" v="2" actId="20577"/>
          <ac:spMkLst>
            <pc:docMk/>
            <pc:sldMk cId="4060328211" sldId="562"/>
            <ac:spMk id="3" creationId="{021ECB3A-D164-4C19-A6AD-E877F5D069CA}"/>
          </ac:spMkLst>
        </pc:spChg>
      </pc:sldChg>
    </pc:docChg>
  </pc:docChgLst>
  <pc:docChgLst>
    <pc:chgData name="moroga" userId="S::moroga_gmail.com#ext#@ifrcorg.onmicrosoft.com::b0f2eddc-91e3-4a79-8416-05c03f61bfa6" providerId="AD" clId="Web-{10749807-6064-7A2A-2AEF-4309F1059C54}"/>
    <pc:docChg chg="modSld">
      <pc:chgData name="moroga" userId="S::moroga_gmail.com#ext#@ifrcorg.onmicrosoft.com::b0f2eddc-91e3-4a79-8416-05c03f61bfa6" providerId="AD" clId="Web-{10749807-6064-7A2A-2AEF-4309F1059C54}" dt="2022-04-29T13:18:48.989" v="2" actId="20577"/>
      <pc:docMkLst>
        <pc:docMk/>
      </pc:docMkLst>
      <pc:sldChg chg="modSp">
        <pc:chgData name="moroga" userId="S::moroga_gmail.com#ext#@ifrcorg.onmicrosoft.com::b0f2eddc-91e3-4a79-8416-05c03f61bfa6" providerId="AD" clId="Web-{10749807-6064-7A2A-2AEF-4309F1059C54}" dt="2022-04-29T13:18:48.989" v="2" actId="20577"/>
        <pc:sldMkLst>
          <pc:docMk/>
          <pc:sldMk cId="2051629600" sldId="260"/>
        </pc:sldMkLst>
        <pc:spChg chg="mod">
          <ac:chgData name="moroga" userId="S::moroga_gmail.com#ext#@ifrcorg.onmicrosoft.com::b0f2eddc-91e3-4a79-8416-05c03f61bfa6" providerId="AD" clId="Web-{10749807-6064-7A2A-2AEF-4309F1059C54}" dt="2022-04-29T13:18:48.989" v="2" actId="20577"/>
          <ac:spMkLst>
            <pc:docMk/>
            <pc:sldMk cId="2051629600" sldId="260"/>
            <ac:spMk id="3" creationId="{228169EA-AD28-4EAA-B32B-FF45CD33E278}"/>
          </ac:spMkLst>
        </pc:spChg>
      </pc:sldChg>
    </pc:docChg>
  </pc:docChgLst>
  <pc:docChgLst>
    <pc:chgData name="Guest User" userId="S::urn:spo:anon#9e6d4271d1138eab7c7937fd05940304e85f604e567ecedb924829e6a840756d::" providerId="AD" clId="Web-{42714DCB-5EC1-7F60-4B90-232C27E4BD71}"/>
    <pc:docChg chg="addSld delSld modSld sldOrd">
      <pc:chgData name="Guest User" userId="S::urn:spo:anon#9e6d4271d1138eab7c7937fd05940304e85f604e567ecedb924829e6a840756d::" providerId="AD" clId="Web-{42714DCB-5EC1-7F60-4B90-232C27E4BD71}" dt="2022-09-30T13:49:01.020" v="192" actId="1076"/>
      <pc:docMkLst>
        <pc:docMk/>
      </pc:docMkLst>
      <pc:sldChg chg="addSp">
        <pc:chgData name="Guest User" userId="S::urn:spo:anon#9e6d4271d1138eab7c7937fd05940304e85f604e567ecedb924829e6a840756d::" providerId="AD" clId="Web-{42714DCB-5EC1-7F60-4B90-232C27E4BD71}" dt="2022-09-30T13:27:25.655" v="48"/>
        <pc:sldMkLst>
          <pc:docMk/>
          <pc:sldMk cId="2051629600" sldId="260"/>
        </pc:sldMkLst>
        <pc:cxnChg chg="add">
          <ac:chgData name="Guest User" userId="S::urn:spo:anon#9e6d4271d1138eab7c7937fd05940304e85f604e567ecedb924829e6a840756d::" providerId="AD" clId="Web-{42714DCB-5EC1-7F60-4B90-232C27E4BD71}" dt="2022-09-30T13:27:25.655" v="48"/>
          <ac:cxnSpMkLst>
            <pc:docMk/>
            <pc:sldMk cId="2051629600" sldId="260"/>
            <ac:cxnSpMk id="5" creationId="{9979475C-AA7B-5196-9F29-BF154A35B7EE}"/>
          </ac:cxnSpMkLst>
        </pc:cxnChg>
      </pc:sldChg>
      <pc:sldChg chg="addSp modSp">
        <pc:chgData name="Guest User" userId="S::urn:spo:anon#9e6d4271d1138eab7c7937fd05940304e85f604e567ecedb924829e6a840756d::" providerId="AD" clId="Web-{42714DCB-5EC1-7F60-4B90-232C27E4BD71}" dt="2022-09-30T13:27:18.514" v="47" actId="1076"/>
        <pc:sldMkLst>
          <pc:docMk/>
          <pc:sldMk cId="1049116158" sldId="261"/>
        </pc:sldMkLst>
        <pc:spChg chg="mod">
          <ac:chgData name="Guest User" userId="S::urn:spo:anon#9e6d4271d1138eab7c7937fd05940304e85f604e567ecedb924829e6a840756d::" providerId="AD" clId="Web-{42714DCB-5EC1-7F60-4B90-232C27E4BD71}" dt="2022-09-30T13:20:08.174" v="5" actId="20577"/>
          <ac:spMkLst>
            <pc:docMk/>
            <pc:sldMk cId="1049116158" sldId="261"/>
            <ac:spMk id="3" creationId="{1A32AC77-92C5-4B1D-A032-085B674348CE}"/>
          </ac:spMkLst>
        </pc:spChg>
        <pc:cxnChg chg="add mod">
          <ac:chgData name="Guest User" userId="S::urn:spo:anon#9e6d4271d1138eab7c7937fd05940304e85f604e567ecedb924829e6a840756d::" providerId="AD" clId="Web-{42714DCB-5EC1-7F60-4B90-232C27E4BD71}" dt="2022-09-30T13:27:18.514" v="47" actId="1076"/>
          <ac:cxnSpMkLst>
            <pc:docMk/>
            <pc:sldMk cId="1049116158" sldId="261"/>
            <ac:cxnSpMk id="5" creationId="{03E7EC85-3417-E99C-0770-F9A0B6F41174}"/>
          </ac:cxnSpMkLst>
        </pc:cxnChg>
      </pc:sldChg>
      <pc:sldChg chg="addSp modSp">
        <pc:chgData name="Guest User" userId="S::urn:spo:anon#9e6d4271d1138eab7c7937fd05940304e85f604e567ecedb924829e6a840756d::" providerId="AD" clId="Web-{42714DCB-5EC1-7F60-4B90-232C27E4BD71}" dt="2022-09-30T13:27:09.170" v="45"/>
        <pc:sldMkLst>
          <pc:docMk/>
          <pc:sldMk cId="2066286738" sldId="262"/>
        </pc:sldMkLst>
        <pc:spChg chg="mod">
          <ac:chgData name="Guest User" userId="S::urn:spo:anon#9e6d4271d1138eab7c7937fd05940304e85f604e567ecedb924829e6a840756d::" providerId="AD" clId="Web-{42714DCB-5EC1-7F60-4B90-232C27E4BD71}" dt="2022-09-30T13:21:14.989" v="15" actId="20577"/>
          <ac:spMkLst>
            <pc:docMk/>
            <pc:sldMk cId="2066286738" sldId="262"/>
            <ac:spMk id="3" creationId="{D75AF2F8-66EE-4C89-9319-1ED3B0481874}"/>
          </ac:spMkLst>
        </pc:spChg>
        <pc:cxnChg chg="add">
          <ac:chgData name="Guest User" userId="S::urn:spo:anon#9e6d4271d1138eab7c7937fd05940304e85f604e567ecedb924829e6a840756d::" providerId="AD" clId="Web-{42714DCB-5EC1-7F60-4B90-232C27E4BD71}" dt="2022-09-30T13:27:09.170" v="45"/>
          <ac:cxnSpMkLst>
            <pc:docMk/>
            <pc:sldMk cId="2066286738" sldId="262"/>
            <ac:cxnSpMk id="6" creationId="{474CBA5A-4CB2-917F-5CDB-7E1E2004D3B7}"/>
          </ac:cxnSpMkLst>
        </pc:cxnChg>
      </pc:sldChg>
      <pc:sldChg chg="del">
        <pc:chgData name="Guest User" userId="S::urn:spo:anon#9e6d4271d1138eab7c7937fd05940304e85f604e567ecedb924829e6a840756d::" providerId="AD" clId="Web-{42714DCB-5EC1-7F60-4B90-232C27E4BD71}" dt="2022-09-30T13:33:52.182" v="89"/>
        <pc:sldMkLst>
          <pc:docMk/>
          <pc:sldMk cId="1394009206" sldId="263"/>
        </pc:sldMkLst>
      </pc:sldChg>
      <pc:sldChg chg="addSp delSp modSp">
        <pc:chgData name="Guest User" userId="S::urn:spo:anon#9e6d4271d1138eab7c7937fd05940304e85f604e567ecedb924829e6a840756d::" providerId="AD" clId="Web-{42714DCB-5EC1-7F60-4B90-232C27E4BD71}" dt="2022-09-30T13:48:17.941" v="183"/>
        <pc:sldMkLst>
          <pc:docMk/>
          <pc:sldMk cId="1123490487" sldId="264"/>
        </pc:sldMkLst>
        <pc:spChg chg="mod">
          <ac:chgData name="Guest User" userId="S::urn:spo:anon#9e6d4271d1138eab7c7937fd05940304e85f604e567ecedb924829e6a840756d::" providerId="AD" clId="Web-{42714DCB-5EC1-7F60-4B90-232C27E4BD71}" dt="2022-09-30T13:39:06.113" v="110" actId="20577"/>
          <ac:spMkLst>
            <pc:docMk/>
            <pc:sldMk cId="1123490487" sldId="264"/>
            <ac:spMk id="3" creationId="{33DA147D-C0F0-40FE-8F7A-29E84E211882}"/>
          </ac:spMkLst>
        </pc:spChg>
        <pc:spChg chg="del">
          <ac:chgData name="Guest User" userId="S::urn:spo:anon#9e6d4271d1138eab7c7937fd05940304e85f604e567ecedb924829e6a840756d::" providerId="AD" clId="Web-{42714DCB-5EC1-7F60-4B90-232C27E4BD71}" dt="2022-09-30T13:37:06.094" v="104"/>
          <ac:spMkLst>
            <pc:docMk/>
            <pc:sldMk cId="1123490487" sldId="264"/>
            <ac:spMk id="4" creationId="{AAEBE771-F69B-8040-BAE6-B0B8220CA17A}"/>
          </ac:spMkLst>
        </pc:spChg>
        <pc:cxnChg chg="add">
          <ac:chgData name="Guest User" userId="S::urn:spo:anon#9e6d4271d1138eab7c7937fd05940304e85f604e567ecedb924829e6a840756d::" providerId="AD" clId="Web-{42714DCB-5EC1-7F60-4B90-232C27E4BD71}" dt="2022-09-30T13:48:17.941" v="183"/>
          <ac:cxnSpMkLst>
            <pc:docMk/>
            <pc:sldMk cId="1123490487" sldId="264"/>
            <ac:cxnSpMk id="6" creationId="{BAB25B80-BE8A-68C1-F5BA-B81C04FBF808}"/>
          </ac:cxnSpMkLst>
        </pc:cxnChg>
      </pc:sldChg>
      <pc:sldChg chg="addSp modSp">
        <pc:chgData name="Guest User" userId="S::urn:spo:anon#9e6d4271d1138eab7c7937fd05940304e85f604e567ecedb924829e6a840756d::" providerId="AD" clId="Web-{42714DCB-5EC1-7F60-4B90-232C27E4BD71}" dt="2022-09-30T13:48:40.863" v="189" actId="1076"/>
        <pc:sldMkLst>
          <pc:docMk/>
          <pc:sldMk cId="362449103" sldId="265"/>
        </pc:sldMkLst>
        <pc:cxnChg chg="add mod">
          <ac:chgData name="Guest User" userId="S::urn:spo:anon#9e6d4271d1138eab7c7937fd05940304e85f604e567ecedb924829e6a840756d::" providerId="AD" clId="Web-{42714DCB-5EC1-7F60-4B90-232C27E4BD71}" dt="2022-09-30T13:48:40.863" v="189" actId="1076"/>
          <ac:cxnSpMkLst>
            <pc:docMk/>
            <pc:sldMk cId="362449103" sldId="265"/>
            <ac:cxnSpMk id="5" creationId="{6D254AD8-29EB-8ABA-65CC-F3230E9D18C8}"/>
          </ac:cxnSpMkLst>
        </pc:cxnChg>
      </pc:sldChg>
      <pc:sldChg chg="addSp modSp ord">
        <pc:chgData name="Guest User" userId="S::urn:spo:anon#9e6d4271d1138eab7c7937fd05940304e85f604e567ecedb924829e6a840756d::" providerId="AD" clId="Web-{42714DCB-5EC1-7F60-4B90-232C27E4BD71}" dt="2022-09-30T13:48:33.222" v="187" actId="1076"/>
        <pc:sldMkLst>
          <pc:docMk/>
          <pc:sldMk cId="4011871001" sldId="268"/>
        </pc:sldMkLst>
        <pc:spChg chg="mod">
          <ac:chgData name="Guest User" userId="S::urn:spo:anon#9e6d4271d1138eab7c7937fd05940304e85f604e567ecedb924829e6a840756d::" providerId="AD" clId="Web-{42714DCB-5EC1-7F60-4B90-232C27E4BD71}" dt="2022-09-30T13:47:45.330" v="179" actId="20577"/>
          <ac:spMkLst>
            <pc:docMk/>
            <pc:sldMk cId="4011871001" sldId="268"/>
            <ac:spMk id="2" creationId="{658A007C-C7C1-4760-BD34-44386F78CB22}"/>
          </ac:spMkLst>
        </pc:spChg>
        <pc:spChg chg="mod">
          <ac:chgData name="Guest User" userId="S::urn:spo:anon#9e6d4271d1138eab7c7937fd05940304e85f604e567ecedb924829e6a840756d::" providerId="AD" clId="Web-{42714DCB-5EC1-7F60-4B90-232C27E4BD71}" dt="2022-09-30T13:47:33.986" v="176" actId="20577"/>
          <ac:spMkLst>
            <pc:docMk/>
            <pc:sldMk cId="4011871001" sldId="268"/>
            <ac:spMk id="3" creationId="{410ACE99-E90E-4270-A88D-8E2DF5ED46BA}"/>
          </ac:spMkLst>
        </pc:spChg>
        <pc:cxnChg chg="add mod">
          <ac:chgData name="Guest User" userId="S::urn:spo:anon#9e6d4271d1138eab7c7937fd05940304e85f604e567ecedb924829e6a840756d::" providerId="AD" clId="Web-{42714DCB-5EC1-7F60-4B90-232C27E4BD71}" dt="2022-09-30T13:48:33.222" v="187" actId="1076"/>
          <ac:cxnSpMkLst>
            <pc:docMk/>
            <pc:sldMk cId="4011871001" sldId="268"/>
            <ac:cxnSpMk id="5" creationId="{0E9C7943-05E3-A063-8C71-A48CCB35A405}"/>
          </ac:cxnSpMkLst>
        </pc:cxnChg>
      </pc:sldChg>
      <pc:sldChg chg="addSp delSp modSp">
        <pc:chgData name="Guest User" userId="S::urn:spo:anon#9e6d4271d1138eab7c7937fd05940304e85f604e567ecedb924829e6a840756d::" providerId="AD" clId="Web-{42714DCB-5EC1-7F60-4B90-232C27E4BD71}" dt="2022-09-30T13:48:14.706" v="182" actId="1076"/>
        <pc:sldMkLst>
          <pc:docMk/>
          <pc:sldMk cId="0" sldId="558"/>
        </pc:sldMkLst>
        <pc:spChg chg="mod">
          <ac:chgData name="Guest User" userId="S::urn:spo:anon#9e6d4271d1138eab7c7937fd05940304e85f604e567ecedb924829e6a840756d::" providerId="AD" clId="Web-{42714DCB-5EC1-7F60-4B90-232C27E4BD71}" dt="2022-09-30T13:33:28.165" v="88" actId="1076"/>
          <ac:spMkLst>
            <pc:docMk/>
            <pc:sldMk cId="0" sldId="558"/>
            <ac:spMk id="2" creationId="{011C8047-0A29-C943-875D-7B9689C331BB}"/>
          </ac:spMkLst>
        </pc:spChg>
        <pc:spChg chg="del">
          <ac:chgData name="Guest User" userId="S::urn:spo:anon#9e6d4271d1138eab7c7937fd05940304e85f604e567ecedb924829e6a840756d::" providerId="AD" clId="Web-{42714DCB-5EC1-7F60-4B90-232C27E4BD71}" dt="2022-09-30T13:30:43.817" v="65"/>
          <ac:spMkLst>
            <pc:docMk/>
            <pc:sldMk cId="0" sldId="558"/>
            <ac:spMk id="3" creationId="{ADD66615-E32B-8946-BB8D-FE7DA4C88491}"/>
          </ac:spMkLst>
        </pc:spChg>
        <pc:spChg chg="mod">
          <ac:chgData name="Guest User" userId="S::urn:spo:anon#9e6d4271d1138eab7c7937fd05940304e85f604e567ecedb924829e6a840756d::" providerId="AD" clId="Web-{42714DCB-5EC1-7F60-4B90-232C27E4BD71}" dt="2022-09-30T13:30:51.833" v="66" actId="1076"/>
          <ac:spMkLst>
            <pc:docMk/>
            <pc:sldMk cId="0" sldId="558"/>
            <ac:spMk id="14338" creationId="{D18E9EBB-986F-FA49-B4C2-D7156940604F}"/>
          </ac:spMkLst>
        </pc:spChg>
        <pc:spChg chg="mod">
          <ac:chgData name="Guest User" userId="S::urn:spo:anon#9e6d4271d1138eab7c7937fd05940304e85f604e567ecedb924829e6a840756d::" providerId="AD" clId="Web-{42714DCB-5EC1-7F60-4B90-232C27E4BD71}" dt="2022-09-30T13:32:30.726" v="81" actId="20577"/>
          <ac:spMkLst>
            <pc:docMk/>
            <pc:sldMk cId="0" sldId="558"/>
            <ac:spMk id="26626" creationId="{22AEDD98-2BE6-B24E-9F1A-E3B1F6DFDD67}"/>
          </ac:spMkLst>
        </pc:spChg>
        <pc:cxnChg chg="add mod">
          <ac:chgData name="Guest User" userId="S::urn:spo:anon#9e6d4271d1138eab7c7937fd05940304e85f604e567ecedb924829e6a840756d::" providerId="AD" clId="Web-{42714DCB-5EC1-7F60-4B90-232C27E4BD71}" dt="2022-09-30T13:48:14.706" v="182" actId="1076"/>
          <ac:cxnSpMkLst>
            <pc:docMk/>
            <pc:sldMk cId="0" sldId="558"/>
            <ac:cxnSpMk id="5" creationId="{3A07FF47-52D6-13C0-B7B4-F11B3535D9BE}"/>
          </ac:cxnSpMkLst>
        </pc:cxnChg>
      </pc:sldChg>
      <pc:sldChg chg="addSp modSp del">
        <pc:chgData name="Guest User" userId="S::urn:spo:anon#9e6d4271d1138eab7c7937fd05940304e85f604e567ecedb924829e6a840756d::" providerId="AD" clId="Web-{42714DCB-5EC1-7F60-4B90-232C27E4BD71}" dt="2022-09-30T13:36:30.327" v="103"/>
        <pc:sldMkLst>
          <pc:docMk/>
          <pc:sldMk cId="1929895356" sldId="561"/>
        </pc:sldMkLst>
        <pc:spChg chg="mod">
          <ac:chgData name="Guest User" userId="S::urn:spo:anon#9e6d4271d1138eab7c7937fd05940304e85f604e567ecedb924829e6a840756d::" providerId="AD" clId="Web-{42714DCB-5EC1-7F60-4B90-232C27E4BD71}" dt="2022-09-30T13:34:37.199" v="92" actId="20577"/>
          <ac:spMkLst>
            <pc:docMk/>
            <pc:sldMk cId="1929895356" sldId="561"/>
            <ac:spMk id="2" creationId="{B787682B-E458-C522-CC80-A836F464B860}"/>
          </ac:spMkLst>
        </pc:spChg>
        <pc:spChg chg="mod">
          <ac:chgData name="Guest User" userId="S::urn:spo:anon#9e6d4271d1138eab7c7937fd05940304e85f604e567ecedb924829e6a840756d::" providerId="AD" clId="Web-{42714DCB-5EC1-7F60-4B90-232C27E4BD71}" dt="2022-09-30T13:35:54.373" v="102" actId="20577"/>
          <ac:spMkLst>
            <pc:docMk/>
            <pc:sldMk cId="1929895356" sldId="561"/>
            <ac:spMk id="3" creationId="{6FAE46F1-E966-D34A-9D71-69179D40AA02}"/>
          </ac:spMkLst>
        </pc:spChg>
        <pc:spChg chg="add">
          <ac:chgData name="Guest User" userId="S::urn:spo:anon#9e6d4271d1138eab7c7937fd05940304e85f604e567ecedb924829e6a840756d::" providerId="AD" clId="Web-{42714DCB-5EC1-7F60-4B90-232C27E4BD71}" dt="2022-09-30T13:34:22.839" v="90"/>
          <ac:spMkLst>
            <pc:docMk/>
            <pc:sldMk cId="1929895356" sldId="561"/>
            <ac:spMk id="6" creationId="{06126912-1BA7-D093-51D2-193DF8210E55}"/>
          </ac:spMkLst>
        </pc:spChg>
      </pc:sldChg>
      <pc:sldChg chg="addSp modSp">
        <pc:chgData name="Guest User" userId="S::urn:spo:anon#9e6d4271d1138eab7c7937fd05940304e85f604e567ecedb924829e6a840756d::" providerId="AD" clId="Web-{42714DCB-5EC1-7F60-4B90-232C27E4BD71}" dt="2022-09-30T13:48:47.113" v="191" actId="1076"/>
        <pc:sldMkLst>
          <pc:docMk/>
          <pc:sldMk cId="4060328211" sldId="562"/>
        </pc:sldMkLst>
        <pc:cxnChg chg="add mod">
          <ac:chgData name="Guest User" userId="S::urn:spo:anon#9e6d4271d1138eab7c7937fd05940304e85f604e567ecedb924829e6a840756d::" providerId="AD" clId="Web-{42714DCB-5EC1-7F60-4B90-232C27E4BD71}" dt="2022-09-30T13:48:47.113" v="191" actId="1076"/>
          <ac:cxnSpMkLst>
            <pc:docMk/>
            <pc:sldMk cId="4060328211" sldId="562"/>
            <ac:cxnSpMk id="5" creationId="{21F5B829-DA84-C5BC-A040-51B9CDC39C21}"/>
          </ac:cxnSpMkLst>
        </pc:cxnChg>
      </pc:sldChg>
      <pc:sldChg chg="addSp modSp new">
        <pc:chgData name="Guest User" userId="S::urn:spo:anon#9e6d4271d1138eab7c7937fd05940304e85f604e567ecedb924829e6a840756d::" providerId="AD" clId="Web-{42714DCB-5EC1-7F60-4B90-232C27E4BD71}" dt="2022-09-30T13:49:01.020" v="192" actId="1076"/>
        <pc:sldMkLst>
          <pc:docMk/>
          <pc:sldMk cId="206657701" sldId="563"/>
        </pc:sldMkLst>
        <pc:spChg chg="mod">
          <ac:chgData name="Guest User" userId="S::urn:spo:anon#9e6d4271d1138eab7c7937fd05940304e85f604e567ecedb924829e6a840756d::" providerId="AD" clId="Web-{42714DCB-5EC1-7F60-4B90-232C27E4BD71}" dt="2022-09-30T13:23:02.695" v="23" actId="20577"/>
          <ac:spMkLst>
            <pc:docMk/>
            <pc:sldMk cId="206657701" sldId="563"/>
            <ac:spMk id="2" creationId="{9527764D-900F-1ABF-00F9-8583ADC4114A}"/>
          </ac:spMkLst>
        </pc:spChg>
        <pc:spChg chg="mod">
          <ac:chgData name="Guest User" userId="S::urn:spo:anon#9e6d4271d1138eab7c7937fd05940304e85f604e567ecedb924829e6a840756d::" providerId="AD" clId="Web-{42714DCB-5EC1-7F60-4B90-232C27E4BD71}" dt="2022-09-30T13:23:31.086" v="30" actId="20577"/>
          <ac:spMkLst>
            <pc:docMk/>
            <pc:sldMk cId="206657701" sldId="563"/>
            <ac:spMk id="3" creationId="{FDFDE139-3672-BE6A-E165-68B842E1E855}"/>
          </ac:spMkLst>
        </pc:spChg>
        <pc:cxnChg chg="add mod">
          <ac:chgData name="Guest User" userId="S::urn:spo:anon#9e6d4271d1138eab7c7937fd05940304e85f604e567ecedb924829e6a840756d::" providerId="AD" clId="Web-{42714DCB-5EC1-7F60-4B90-232C27E4BD71}" dt="2022-09-30T13:49:01.020" v="192" actId="1076"/>
          <ac:cxnSpMkLst>
            <pc:docMk/>
            <pc:sldMk cId="206657701" sldId="563"/>
            <ac:cxnSpMk id="5" creationId="{D94D892B-F273-4C95-17D1-D4A025FA711C}"/>
          </ac:cxnSpMkLst>
        </pc:cxnChg>
      </pc:sldChg>
      <pc:sldChg chg="addSp modSp new">
        <pc:chgData name="Guest User" userId="S::urn:spo:anon#9e6d4271d1138eab7c7937fd05940304e85f604e567ecedb924829e6a840756d::" providerId="AD" clId="Web-{42714DCB-5EC1-7F60-4B90-232C27E4BD71}" dt="2022-09-30T13:48:01.987" v="180" actId="1076"/>
        <pc:sldMkLst>
          <pc:docMk/>
          <pc:sldMk cId="374460275" sldId="564"/>
        </pc:sldMkLst>
        <pc:spChg chg="mod">
          <ac:chgData name="Guest User" userId="S::urn:spo:anon#9e6d4271d1138eab7c7937fd05940304e85f604e567ecedb924829e6a840756d::" providerId="AD" clId="Web-{42714DCB-5EC1-7F60-4B90-232C27E4BD71}" dt="2022-09-30T13:25:04.308" v="33" actId="20577"/>
          <ac:spMkLst>
            <pc:docMk/>
            <pc:sldMk cId="374460275" sldId="564"/>
            <ac:spMk id="2" creationId="{9D0E726D-C38D-9AD2-D6E6-F16BA5FC24C5}"/>
          </ac:spMkLst>
        </pc:spChg>
        <pc:spChg chg="mod">
          <ac:chgData name="Guest User" userId="S::urn:spo:anon#9e6d4271d1138eab7c7937fd05940304e85f604e567ecedb924829e6a840756d::" providerId="AD" clId="Web-{42714DCB-5EC1-7F60-4B90-232C27E4BD71}" dt="2022-09-30T13:25:22.824" v="35" actId="20577"/>
          <ac:spMkLst>
            <pc:docMk/>
            <pc:sldMk cId="374460275" sldId="564"/>
            <ac:spMk id="3" creationId="{4972539C-4E62-B526-A7C6-A8FF0A7EFA8A}"/>
          </ac:spMkLst>
        </pc:spChg>
        <pc:cxnChg chg="add mod">
          <ac:chgData name="Guest User" userId="S::urn:spo:anon#9e6d4271d1138eab7c7937fd05940304e85f604e567ecedb924829e6a840756d::" providerId="AD" clId="Web-{42714DCB-5EC1-7F60-4B90-232C27E4BD71}" dt="2022-09-30T13:48:01.987" v="180" actId="1076"/>
          <ac:cxnSpMkLst>
            <pc:docMk/>
            <pc:sldMk cId="374460275" sldId="564"/>
            <ac:cxnSpMk id="4" creationId="{593F149A-C504-F6A4-4257-AC62E9B3C5FF}"/>
          </ac:cxnSpMkLst>
        </pc:cxnChg>
      </pc:sldChg>
      <pc:sldChg chg="addSp modSp new">
        <pc:chgData name="Guest User" userId="S::urn:spo:anon#9e6d4271d1138eab7c7937fd05940304e85f604e567ecedb924829e6a840756d::" providerId="AD" clId="Web-{42714DCB-5EC1-7F60-4B90-232C27E4BD71}" dt="2022-09-30T13:48:21.519" v="184"/>
        <pc:sldMkLst>
          <pc:docMk/>
          <pc:sldMk cId="83055114" sldId="565"/>
        </pc:sldMkLst>
        <pc:spChg chg="mod">
          <ac:chgData name="Guest User" userId="S::urn:spo:anon#9e6d4271d1138eab7c7937fd05940304e85f604e567ecedb924829e6a840756d::" providerId="AD" clId="Web-{42714DCB-5EC1-7F60-4B90-232C27E4BD71}" dt="2022-09-30T13:40:36.084" v="114" actId="20577"/>
          <ac:spMkLst>
            <pc:docMk/>
            <pc:sldMk cId="83055114" sldId="565"/>
            <ac:spMk id="2" creationId="{7464BBDB-A6EA-DDE9-345A-81B13771E191}"/>
          </ac:spMkLst>
        </pc:spChg>
        <pc:spChg chg="mod">
          <ac:chgData name="Guest User" userId="S::urn:spo:anon#9e6d4271d1138eab7c7937fd05940304e85f604e567ecedb924829e6a840756d::" providerId="AD" clId="Web-{42714DCB-5EC1-7F60-4B90-232C27E4BD71}" dt="2022-09-30T13:42:41.165" v="146" actId="14100"/>
          <ac:spMkLst>
            <pc:docMk/>
            <pc:sldMk cId="83055114" sldId="565"/>
            <ac:spMk id="3" creationId="{A47095C0-116E-6111-3D7B-418FE1CF57C3}"/>
          </ac:spMkLst>
        </pc:spChg>
        <pc:cxnChg chg="add">
          <ac:chgData name="Guest User" userId="S::urn:spo:anon#9e6d4271d1138eab7c7937fd05940304e85f604e567ecedb924829e6a840756d::" providerId="AD" clId="Web-{42714DCB-5EC1-7F60-4B90-232C27E4BD71}" dt="2022-09-30T13:48:21.519" v="184"/>
          <ac:cxnSpMkLst>
            <pc:docMk/>
            <pc:sldMk cId="83055114" sldId="565"/>
            <ac:cxnSpMk id="5" creationId="{BF4F2C91-2101-2F3B-1E99-856B6ACF7213}"/>
          </ac:cxnSpMkLst>
        </pc:cxnChg>
      </pc:sldChg>
      <pc:sldChg chg="addSp modSp new">
        <pc:chgData name="Guest User" userId="S::urn:spo:anon#9e6d4271d1138eab7c7937fd05940304e85f604e567ecedb924829e6a840756d::" providerId="AD" clId="Web-{42714DCB-5EC1-7F60-4B90-232C27E4BD71}" dt="2022-09-30T13:48:24.956" v="185"/>
        <pc:sldMkLst>
          <pc:docMk/>
          <pc:sldMk cId="1824009885" sldId="566"/>
        </pc:sldMkLst>
        <pc:spChg chg="mod">
          <ac:chgData name="Guest User" userId="S::urn:spo:anon#9e6d4271d1138eab7c7937fd05940304e85f604e567ecedb924829e6a840756d::" providerId="AD" clId="Web-{42714DCB-5EC1-7F60-4B90-232C27E4BD71}" dt="2022-09-30T13:44:14.543" v="148" actId="20577"/>
          <ac:spMkLst>
            <pc:docMk/>
            <pc:sldMk cId="1824009885" sldId="566"/>
            <ac:spMk id="2" creationId="{F33AD8BA-89C0-8EEF-5AF0-231B5DB0FA79}"/>
          </ac:spMkLst>
        </pc:spChg>
        <pc:spChg chg="mod">
          <ac:chgData name="Guest User" userId="S::urn:spo:anon#9e6d4271d1138eab7c7937fd05940304e85f604e567ecedb924829e6a840756d::" providerId="AD" clId="Web-{42714DCB-5EC1-7F60-4B90-232C27E4BD71}" dt="2022-09-30T13:45:10.310" v="162" actId="20577"/>
          <ac:spMkLst>
            <pc:docMk/>
            <pc:sldMk cId="1824009885" sldId="566"/>
            <ac:spMk id="3" creationId="{63A2DA3F-B5F9-564F-6DAA-021D661058FC}"/>
          </ac:spMkLst>
        </pc:spChg>
        <pc:cxnChg chg="add">
          <ac:chgData name="Guest User" userId="S::urn:spo:anon#9e6d4271d1138eab7c7937fd05940304e85f604e567ecedb924829e6a840756d::" providerId="AD" clId="Web-{42714DCB-5EC1-7F60-4B90-232C27E4BD71}" dt="2022-09-30T13:48:24.956" v="185"/>
          <ac:cxnSpMkLst>
            <pc:docMk/>
            <pc:sldMk cId="1824009885" sldId="566"/>
            <ac:cxnSpMk id="5" creationId="{73F7F71A-61DD-2A02-43B2-340320DB80EE}"/>
          </ac:cxnSpMkLst>
        </pc:cxnChg>
      </pc:sldChg>
      <pc:sldChg chg="new del">
        <pc:chgData name="Guest User" userId="S::urn:spo:anon#9e6d4271d1138eab7c7937fd05940304e85f604e567ecedb924829e6a840756d::" providerId="AD" clId="Web-{42714DCB-5EC1-7F60-4B90-232C27E4BD71}" dt="2022-09-30T13:45:41.717" v="165"/>
        <pc:sldMkLst>
          <pc:docMk/>
          <pc:sldMk cId="1806413220" sldId="567"/>
        </pc:sldMkLst>
      </pc:sldChg>
    </pc:docChg>
  </pc:docChgLst>
  <pc:docChgLst>
    <pc:chgData name="moroga" userId="S::moroga_gmail.com#ext#@ifrcorg.onmicrosoft.com::b0f2eddc-91e3-4a79-8416-05c03f61bfa6" providerId="AD" clId="Web-{D8354160-5FB5-731D-66E7-2572EFAED150}"/>
    <pc:docChg chg="modSld">
      <pc:chgData name="moroga" userId="S::moroga_gmail.com#ext#@ifrcorg.onmicrosoft.com::b0f2eddc-91e3-4a79-8416-05c03f61bfa6" providerId="AD" clId="Web-{D8354160-5FB5-731D-66E7-2572EFAED150}" dt="2022-05-16T15:11:58.307" v="37" actId="20577"/>
      <pc:docMkLst>
        <pc:docMk/>
      </pc:docMkLst>
      <pc:sldChg chg="modSp">
        <pc:chgData name="moroga" userId="S::moroga_gmail.com#ext#@ifrcorg.onmicrosoft.com::b0f2eddc-91e3-4a79-8416-05c03f61bfa6" providerId="AD" clId="Web-{D8354160-5FB5-731D-66E7-2572EFAED150}" dt="2022-05-16T15:11:58.307" v="37" actId="20577"/>
        <pc:sldMkLst>
          <pc:docMk/>
          <pc:sldMk cId="1929895356" sldId="561"/>
        </pc:sldMkLst>
        <pc:spChg chg="mod">
          <ac:chgData name="moroga" userId="S::moroga_gmail.com#ext#@ifrcorg.onmicrosoft.com::b0f2eddc-91e3-4a79-8416-05c03f61bfa6" providerId="AD" clId="Web-{D8354160-5FB5-731D-66E7-2572EFAED150}" dt="2022-05-16T15:11:58.307" v="37" actId="20577"/>
          <ac:spMkLst>
            <pc:docMk/>
            <pc:sldMk cId="1929895356" sldId="561"/>
            <ac:spMk id="3" creationId="{6FAE46F1-E966-D34A-9D71-69179D40AA02}"/>
          </ac:spMkLst>
        </pc:spChg>
      </pc:sldChg>
    </pc:docChg>
  </pc:docChgLst>
  <pc:docChgLst>
    <pc:chgData name="moroga" userId="S::moroga_gmail.com#ext#@ifrcorg.onmicrosoft.com::b0f2eddc-91e3-4a79-8416-05c03f61bfa6" providerId="AD" clId="Web-{8EF7E4E4-14E7-92D1-E997-C10B598E1DD2}"/>
    <pc:docChg chg="delSld modSld">
      <pc:chgData name="moroga" userId="S::moroga_gmail.com#ext#@ifrcorg.onmicrosoft.com::b0f2eddc-91e3-4a79-8416-05c03f61bfa6" providerId="AD" clId="Web-{8EF7E4E4-14E7-92D1-E997-C10B598E1DD2}" dt="2022-05-17T17:19:32.585" v="10"/>
      <pc:docMkLst>
        <pc:docMk/>
      </pc:docMkLst>
      <pc:sldChg chg="modNotes">
        <pc:chgData name="moroga" userId="S::moroga_gmail.com#ext#@ifrcorg.onmicrosoft.com::b0f2eddc-91e3-4a79-8416-05c03f61bfa6" providerId="AD" clId="Web-{8EF7E4E4-14E7-92D1-E997-C10B598E1DD2}" dt="2022-05-17T17:19:28.225" v="9"/>
        <pc:sldMkLst>
          <pc:docMk/>
          <pc:sldMk cId="2066286738" sldId="262"/>
        </pc:sldMkLst>
      </pc:sldChg>
      <pc:sldChg chg="del">
        <pc:chgData name="moroga" userId="S::moroga_gmail.com#ext#@ifrcorg.onmicrosoft.com::b0f2eddc-91e3-4a79-8416-05c03f61bfa6" providerId="AD" clId="Web-{8EF7E4E4-14E7-92D1-E997-C10B598E1DD2}" dt="2022-05-17T17:19:32.585" v="10"/>
        <pc:sldMkLst>
          <pc:docMk/>
          <pc:sldMk cId="4292130426" sldId="559"/>
        </pc:sldMkLst>
      </pc:sldChg>
    </pc:docChg>
  </pc:docChgLst>
  <pc:docChgLst>
    <pc:chgData name="moroga" userId="S::moroga_gmail.com#ext#@ifrcorg.onmicrosoft.com::b0f2eddc-91e3-4a79-8416-05c03f61bfa6" providerId="AD" clId="Web-{11E55E32-A71A-D4E0-08CE-CECFD9A8C7D9}"/>
    <pc:docChg chg="modSld">
      <pc:chgData name="moroga" userId="S::moroga_gmail.com#ext#@ifrcorg.onmicrosoft.com::b0f2eddc-91e3-4a79-8416-05c03f61bfa6" providerId="AD" clId="Web-{11E55E32-A71A-D4E0-08CE-CECFD9A8C7D9}" dt="2022-04-29T13:17:47.472" v="7" actId="20577"/>
      <pc:docMkLst>
        <pc:docMk/>
      </pc:docMkLst>
      <pc:sldChg chg="modSp">
        <pc:chgData name="moroga" userId="S::moroga_gmail.com#ext#@ifrcorg.onmicrosoft.com::b0f2eddc-91e3-4a79-8416-05c03f61bfa6" providerId="AD" clId="Web-{11E55E32-A71A-D4E0-08CE-CECFD9A8C7D9}" dt="2022-04-29T13:17:47.472" v="7" actId="20577"/>
        <pc:sldMkLst>
          <pc:docMk/>
          <pc:sldMk cId="1049116158" sldId="261"/>
        </pc:sldMkLst>
        <pc:spChg chg="mod">
          <ac:chgData name="moroga" userId="S::moroga_gmail.com#ext#@ifrcorg.onmicrosoft.com::b0f2eddc-91e3-4a79-8416-05c03f61bfa6" providerId="AD" clId="Web-{11E55E32-A71A-D4E0-08CE-CECFD9A8C7D9}" dt="2022-04-29T13:17:34.675" v="2" actId="20577"/>
          <ac:spMkLst>
            <pc:docMk/>
            <pc:sldMk cId="1049116158" sldId="261"/>
            <ac:spMk id="2" creationId="{7116B46D-F8A8-4427-B0B8-B0684339BFA1}"/>
          </ac:spMkLst>
        </pc:spChg>
        <pc:spChg chg="mod">
          <ac:chgData name="moroga" userId="S::moroga_gmail.com#ext#@ifrcorg.onmicrosoft.com::b0f2eddc-91e3-4a79-8416-05c03f61bfa6" providerId="AD" clId="Web-{11E55E32-A71A-D4E0-08CE-CECFD9A8C7D9}" dt="2022-04-29T13:17:47.472" v="7" actId="20577"/>
          <ac:spMkLst>
            <pc:docMk/>
            <pc:sldMk cId="1049116158" sldId="261"/>
            <ac:spMk id="3" creationId="{1A32AC77-92C5-4B1D-A032-085B674348CE}"/>
          </ac:spMkLst>
        </pc:spChg>
      </pc:sldChg>
    </pc:docChg>
  </pc:docChgLst>
  <pc:docChgLst>
    <pc:chgData name="moroga" userId="S::moroga_gmail.com#ext#@ifrcorg.onmicrosoft.com::b0f2eddc-91e3-4a79-8416-05c03f61bfa6" providerId="AD" clId="Web-{74E70F29-88AD-C6EE-3380-52383440DEAE}"/>
    <pc:docChg chg="modSld">
      <pc:chgData name="moroga" userId="S::moroga_gmail.com#ext#@ifrcorg.onmicrosoft.com::b0f2eddc-91e3-4a79-8416-05c03f61bfa6" providerId="AD" clId="Web-{74E70F29-88AD-C6EE-3380-52383440DEAE}" dt="2022-05-16T16:23:50.375" v="34" actId="20577"/>
      <pc:docMkLst>
        <pc:docMk/>
      </pc:docMkLst>
      <pc:sldChg chg="modSp">
        <pc:chgData name="moroga" userId="S::moroga_gmail.com#ext#@ifrcorg.onmicrosoft.com::b0f2eddc-91e3-4a79-8416-05c03f61bfa6" providerId="AD" clId="Web-{74E70F29-88AD-C6EE-3380-52383440DEAE}" dt="2022-05-16T16:23:50.375" v="34" actId="20577"/>
        <pc:sldMkLst>
          <pc:docMk/>
          <pc:sldMk cId="1929895356" sldId="561"/>
        </pc:sldMkLst>
        <pc:spChg chg="mod">
          <ac:chgData name="moroga" userId="S::moroga_gmail.com#ext#@ifrcorg.onmicrosoft.com::b0f2eddc-91e3-4a79-8416-05c03f61bfa6" providerId="AD" clId="Web-{74E70F29-88AD-C6EE-3380-52383440DEAE}" dt="2022-05-16T16:23:50.375" v="34" actId="20577"/>
          <ac:spMkLst>
            <pc:docMk/>
            <pc:sldMk cId="1929895356" sldId="561"/>
            <ac:spMk id="3" creationId="{6FAE46F1-E966-D34A-9D71-69179D40AA0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0D0025-420C-4722-BEFD-91F7D6779C74}" type="datetimeFigureOut">
              <a:rPr lang="en-US" smtClean="0"/>
              <a:t>1/23/2023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5D6C17-959B-4072-8A5C-FDEFF72E601C}" type="slidenum">
              <a:rPr lang="en-US" smtClean="0"/>
              <a:t>‹#›</a:t>
            </a:fld>
            <a:endParaRPr lang="en-US"/>
          </a:p>
        </p:txBody>
      </p:sp>
    </p:spTree>
    <p:extLst>
      <p:ext uri="{BB962C8B-B14F-4D97-AF65-F5344CB8AC3E}">
        <p14:creationId xmlns:p14="http://schemas.microsoft.com/office/powerpoint/2010/main" val="3201346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a:t>Utile </a:t>
            </a:r>
            <a:r>
              <a:rPr lang="en-US" dirty="0" err="1"/>
              <a:t>ici</a:t>
            </a:r>
            <a:r>
              <a:rPr lang="en-US" dirty="0"/>
              <a:t> de </a:t>
            </a:r>
            <a:r>
              <a:rPr lang="en-US" dirty="0" err="1"/>
              <a:t>reformuler</a:t>
            </a:r>
            <a:r>
              <a:rPr lang="en-US" dirty="0"/>
              <a:t> (car pas </a:t>
            </a:r>
            <a:r>
              <a:rPr lang="en-US" dirty="0" err="1"/>
              <a:t>clair</a:t>
            </a:r>
            <a:r>
              <a:rPr lang="en-US" dirty="0"/>
              <a:t>) – un </a:t>
            </a:r>
            <a:r>
              <a:rPr lang="en-US" dirty="0" err="1"/>
              <a:t>vaccin</a:t>
            </a:r>
            <a:r>
              <a:rPr lang="en-US" dirty="0"/>
              <a:t> </a:t>
            </a:r>
            <a:r>
              <a:rPr lang="en-US" dirty="0" err="1"/>
              <a:t>n’impacte</a:t>
            </a:r>
            <a:r>
              <a:rPr lang="en-US" dirty="0"/>
              <a:t> pas un </a:t>
            </a:r>
            <a:r>
              <a:rPr lang="en-US" dirty="0" err="1"/>
              <a:t>antigène</a:t>
            </a:r>
            <a:r>
              <a:rPr lang="en-US" dirty="0"/>
              <a:t>, il “</a:t>
            </a:r>
            <a:r>
              <a:rPr lang="en-US" dirty="0" err="1"/>
              <a:t>simule</a:t>
            </a:r>
            <a:r>
              <a:rPr lang="en-US" dirty="0"/>
              <a:t>” la </a:t>
            </a:r>
            <a:r>
              <a:rPr lang="en-US" dirty="0" err="1"/>
              <a:t>présence</a:t>
            </a:r>
            <a:r>
              <a:rPr lang="en-US" dirty="0"/>
              <a:t> d’un </a:t>
            </a:r>
            <a:r>
              <a:rPr lang="en-US" dirty="0" err="1"/>
              <a:t>pathogène</a:t>
            </a:r>
            <a:r>
              <a:rPr lang="en-US" dirty="0"/>
              <a:t> / </a:t>
            </a:r>
            <a:r>
              <a:rPr lang="en-US" dirty="0" err="1"/>
              <a:t>en</a:t>
            </a:r>
            <a:r>
              <a:rPr lang="en-US" dirty="0"/>
              <a:t> </a:t>
            </a:r>
            <a:r>
              <a:rPr lang="en-US" dirty="0" err="1"/>
              <a:t>présentant</a:t>
            </a:r>
            <a:r>
              <a:rPr lang="en-US" dirty="0"/>
              <a:t> un </a:t>
            </a:r>
            <a:r>
              <a:rPr lang="en-US" dirty="0" err="1"/>
              <a:t>antigène</a:t>
            </a:r>
            <a:r>
              <a:rPr lang="en-US" dirty="0"/>
              <a:t> pour </a:t>
            </a:r>
            <a:r>
              <a:rPr lang="en-US" dirty="0" err="1"/>
              <a:t>favoriser</a:t>
            </a:r>
            <a:r>
              <a:rPr lang="en-US" dirty="0"/>
              <a:t> </a:t>
            </a:r>
            <a:r>
              <a:rPr lang="en-US" dirty="0" err="1"/>
              <a:t>sa</a:t>
            </a:r>
            <a:r>
              <a:rPr lang="en-US" dirty="0"/>
              <a:t> reconnaissance future par le </a:t>
            </a:r>
            <a:r>
              <a:rPr lang="en-US" dirty="0" err="1"/>
              <a:t>système</a:t>
            </a:r>
            <a:r>
              <a:rPr lang="en-US" dirty="0"/>
              <a:t> </a:t>
            </a:r>
            <a:r>
              <a:rPr lang="en-US" dirty="0" err="1"/>
              <a:t>immunitaire</a:t>
            </a:r>
            <a:r>
              <a:rPr lang="en-US" dirty="0"/>
              <a:t> et </a:t>
            </a:r>
            <a:r>
              <a:rPr lang="en-US" dirty="0" err="1"/>
              <a:t>déclencher</a:t>
            </a:r>
            <a:r>
              <a:rPr lang="en-US" dirty="0"/>
              <a:t> plus </a:t>
            </a:r>
            <a:r>
              <a:rPr lang="en-US" dirty="0" err="1"/>
              <a:t>rapidement</a:t>
            </a:r>
            <a:r>
              <a:rPr lang="en-US" dirty="0"/>
              <a:t> la fabrication des </a:t>
            </a:r>
            <a:r>
              <a:rPr lang="en-US" dirty="0" err="1"/>
              <a:t>anticorps</a:t>
            </a:r>
            <a:r>
              <a:rPr lang="en-US" dirty="0"/>
              <a:t>. </a:t>
            </a:r>
          </a:p>
          <a:p>
            <a:pPr marL="171450" indent="-171450">
              <a:buFont typeface="Arial"/>
              <a:buChar char="•"/>
            </a:pPr>
            <a:r>
              <a:rPr lang="en-US" dirty="0"/>
              <a:t>Clarifier / </a:t>
            </a:r>
            <a:r>
              <a:rPr lang="en-US" dirty="0" err="1"/>
              <a:t>E.Coli</a:t>
            </a:r>
            <a:r>
              <a:rPr lang="en-US" dirty="0"/>
              <a:t> </a:t>
            </a:r>
            <a:r>
              <a:rPr lang="en-US" dirty="0" err="1"/>
              <a:t>n’est</a:t>
            </a:r>
            <a:r>
              <a:rPr lang="en-US" dirty="0"/>
              <a:t> pas un </a:t>
            </a:r>
            <a:r>
              <a:rPr lang="en-US" dirty="0" err="1"/>
              <a:t>pathogène</a:t>
            </a:r>
            <a:r>
              <a:rPr lang="en-US" dirty="0"/>
              <a:t> – </a:t>
            </a:r>
            <a:r>
              <a:rPr lang="en-US" dirty="0" err="1"/>
              <a:t>seules</a:t>
            </a:r>
            <a:r>
              <a:rPr lang="en-US" dirty="0"/>
              <a:t> </a:t>
            </a:r>
            <a:r>
              <a:rPr lang="en-US" dirty="0" err="1"/>
              <a:t>certaines</a:t>
            </a:r>
            <a:r>
              <a:rPr lang="en-US" dirty="0"/>
              <a:t> </a:t>
            </a:r>
            <a:r>
              <a:rPr lang="en-US" dirty="0" err="1"/>
              <a:t>souches</a:t>
            </a:r>
            <a:r>
              <a:rPr lang="en-US" dirty="0"/>
              <a:t> de </a:t>
            </a:r>
            <a:r>
              <a:rPr lang="en-US" dirty="0" err="1"/>
              <a:t>E.Coli</a:t>
            </a:r>
            <a:r>
              <a:rPr lang="en-US" dirty="0"/>
              <a:t> </a:t>
            </a:r>
            <a:r>
              <a:rPr lang="en-US" dirty="0" err="1"/>
              <a:t>sont</a:t>
            </a:r>
            <a:r>
              <a:rPr lang="en-US" dirty="0"/>
              <a:t> </a:t>
            </a:r>
            <a:r>
              <a:rPr lang="en-US" dirty="0" err="1"/>
              <a:t>pathogéniques</a:t>
            </a:r>
            <a:r>
              <a:rPr lang="en-US" dirty="0"/>
              <a:t>.  Source ? Quel </a:t>
            </a:r>
            <a:r>
              <a:rPr lang="en-US" dirty="0" err="1"/>
              <a:t>est</a:t>
            </a:r>
            <a:r>
              <a:rPr lang="en-US" dirty="0"/>
              <a:t> le </a:t>
            </a:r>
            <a:r>
              <a:rPr lang="en-US" dirty="0" err="1"/>
              <a:t>texte</a:t>
            </a:r>
            <a:r>
              <a:rPr lang="en-US" dirty="0"/>
              <a:t> </a:t>
            </a:r>
            <a:r>
              <a:rPr lang="en-US" dirty="0" err="1"/>
              <a:t>en</a:t>
            </a:r>
            <a:r>
              <a:rPr lang="en-US" dirty="0"/>
              <a:t> </a:t>
            </a:r>
            <a:r>
              <a:rPr lang="en-US" dirty="0" err="1"/>
              <a:t>anglais</a:t>
            </a:r>
            <a:r>
              <a:rPr lang="en-US" dirty="0"/>
              <a:t> ?</a:t>
            </a:r>
            <a:endParaRPr lang="en-US" dirty="0">
              <a:ea typeface="Calibri"/>
              <a:cs typeface="Calibri"/>
            </a:endParaRPr>
          </a:p>
          <a:p>
            <a:pPr marL="171450" indent="-171450">
              <a:buFont typeface="Arial"/>
              <a:buChar char="•"/>
            </a:pPr>
            <a:r>
              <a:rPr lang="en-US" dirty="0"/>
              <a:t>&gt; </a:t>
            </a:r>
            <a:r>
              <a:rPr lang="en-US" dirty="0" err="1"/>
              <a:t>Peut</a:t>
            </a:r>
            <a:r>
              <a:rPr lang="en-US" dirty="0"/>
              <a:t> </a:t>
            </a:r>
            <a:r>
              <a:rPr lang="en-US" dirty="0" err="1"/>
              <a:t>etre</a:t>
            </a:r>
            <a:r>
              <a:rPr lang="en-US" dirty="0"/>
              <a:t> </a:t>
            </a:r>
            <a:r>
              <a:rPr lang="en-US" dirty="0" err="1"/>
              <a:t>expliquer</a:t>
            </a:r>
            <a:r>
              <a:rPr lang="en-US" dirty="0"/>
              <a:t> (</a:t>
            </a:r>
            <a:r>
              <a:rPr lang="en-US" dirty="0" err="1"/>
              <a:t>si</a:t>
            </a:r>
            <a:r>
              <a:rPr lang="en-US" dirty="0"/>
              <a:t> </a:t>
            </a:r>
            <a:r>
              <a:rPr lang="en-US" dirty="0" err="1"/>
              <a:t>c’est</a:t>
            </a:r>
            <a:r>
              <a:rPr lang="en-US" dirty="0"/>
              <a:t> </a:t>
            </a:r>
            <a:r>
              <a:rPr lang="en-US" dirty="0" err="1"/>
              <a:t>démontré</a:t>
            </a:r>
            <a:r>
              <a:rPr lang="en-US" dirty="0"/>
              <a:t>) que le </a:t>
            </a:r>
            <a:r>
              <a:rPr lang="en-US" dirty="0" err="1"/>
              <a:t>vaccin</a:t>
            </a:r>
            <a:r>
              <a:rPr lang="en-US" dirty="0"/>
              <a:t> </a:t>
            </a:r>
            <a:r>
              <a:rPr lang="en-US" dirty="0" err="1"/>
              <a:t>protège</a:t>
            </a:r>
            <a:r>
              <a:rPr lang="en-US" dirty="0"/>
              <a:t> </a:t>
            </a:r>
            <a:r>
              <a:rPr lang="en-US" dirty="0" err="1"/>
              <a:t>également</a:t>
            </a:r>
            <a:r>
              <a:rPr lang="en-US" dirty="0"/>
              <a:t> </a:t>
            </a:r>
            <a:r>
              <a:rPr lang="en-US" dirty="0" err="1"/>
              <a:t>contre</a:t>
            </a:r>
            <a:r>
              <a:rPr lang="en-US" dirty="0"/>
              <a:t> </a:t>
            </a:r>
            <a:r>
              <a:rPr lang="en-US" dirty="0" err="1"/>
              <a:t>d’autres</a:t>
            </a:r>
            <a:r>
              <a:rPr lang="en-US" dirty="0"/>
              <a:t> </a:t>
            </a:r>
            <a:r>
              <a:rPr lang="en-US" dirty="0" err="1"/>
              <a:t>bactéries</a:t>
            </a:r>
            <a:r>
              <a:rPr lang="en-US" dirty="0"/>
              <a:t> – </a:t>
            </a:r>
            <a:r>
              <a:rPr lang="en-US" dirty="0" err="1"/>
              <a:t>comme</a:t>
            </a:r>
            <a:r>
              <a:rPr lang="en-US" dirty="0"/>
              <a:t> </a:t>
            </a:r>
            <a:r>
              <a:rPr lang="en-US" dirty="0" err="1"/>
              <a:t>certaines</a:t>
            </a:r>
            <a:r>
              <a:rPr lang="en-US" dirty="0"/>
              <a:t> </a:t>
            </a:r>
            <a:r>
              <a:rPr lang="en-US" dirty="0" err="1"/>
              <a:t>souches</a:t>
            </a:r>
            <a:r>
              <a:rPr lang="en-US" dirty="0"/>
              <a:t> </a:t>
            </a:r>
            <a:r>
              <a:rPr lang="en-US" dirty="0" err="1"/>
              <a:t>pathogèniques</a:t>
            </a:r>
            <a:r>
              <a:rPr lang="en-US" dirty="0"/>
              <a:t> de </a:t>
            </a:r>
            <a:r>
              <a:rPr lang="en-US" dirty="0" err="1"/>
              <a:t>E.Coli</a:t>
            </a:r>
            <a:r>
              <a:rPr lang="en-US" dirty="0"/>
              <a:t> ?</a:t>
            </a:r>
            <a:endParaRPr lang="en-US" dirty="0">
              <a:ea typeface="Calibri"/>
              <a:cs typeface="Calibri"/>
            </a:endParaRPr>
          </a:p>
          <a:p>
            <a:pPr marL="171450" indent="-171450">
              <a:lnSpc>
                <a:spcPct val="90000"/>
              </a:lnSpc>
              <a:spcBef>
                <a:spcPts val="1000"/>
              </a:spcBef>
              <a:buFont typeface="Arial"/>
              <a:buChar char="•"/>
            </a:pPr>
            <a:endParaRPr lang="en-GB" dirty="0"/>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2D5D6C17-959B-4072-8A5C-FDEFF72E601C}" type="slidenum">
              <a:rPr lang="en-US" smtClean="0"/>
              <a:t>4</a:t>
            </a:fld>
            <a:endParaRPr lang="en-US"/>
          </a:p>
        </p:txBody>
      </p:sp>
    </p:spTree>
    <p:extLst>
      <p:ext uri="{BB962C8B-B14F-4D97-AF65-F5344CB8AC3E}">
        <p14:creationId xmlns:p14="http://schemas.microsoft.com/office/powerpoint/2010/main" val="566383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activity will focus on points to do with the vaccine itself that are in this module. The idea would be for the volunteers to develop a repertoire of responses and to anticipate follow up questions of the population.</a:t>
            </a:r>
          </a:p>
          <a:p>
            <a:r>
              <a:rPr lang="en-US"/>
              <a:t>I don’t like injections</a:t>
            </a:r>
          </a:p>
          <a:p>
            <a:r>
              <a:rPr lang="en-US"/>
              <a:t>People tell me it tastes bad</a:t>
            </a:r>
          </a:p>
          <a:p>
            <a:r>
              <a:rPr lang="en-US"/>
              <a:t>The government always sends expired doses</a:t>
            </a:r>
          </a:p>
          <a:p>
            <a:r>
              <a:rPr lang="en-US"/>
              <a:t>Someone told me it does not help children</a:t>
            </a:r>
          </a:p>
          <a:p>
            <a:r>
              <a:rPr lang="en-US"/>
              <a:t>Why is the vaccine just being given in our area</a:t>
            </a:r>
          </a:p>
          <a:p>
            <a:r>
              <a:rPr lang="en-US"/>
              <a:t>Why do we have to take two doses ..</a:t>
            </a:r>
          </a:p>
          <a:p>
            <a:r>
              <a:rPr lang="en-US"/>
              <a:t>They do not have a proper storage facility at the local health </a:t>
            </a:r>
            <a:r>
              <a:rPr lang="en-US" err="1"/>
              <a:t>centre</a:t>
            </a:r>
            <a:endParaRPr lang="en-US"/>
          </a:p>
        </p:txBody>
      </p:sp>
      <p:sp>
        <p:nvSpPr>
          <p:cNvPr id="4" name="Slide Number Placeholder 3"/>
          <p:cNvSpPr>
            <a:spLocks noGrp="1"/>
          </p:cNvSpPr>
          <p:nvPr>
            <p:ph type="sldNum" sz="quarter" idx="5"/>
          </p:nvPr>
        </p:nvSpPr>
        <p:spPr/>
        <p:txBody>
          <a:bodyPr/>
          <a:lstStyle/>
          <a:p>
            <a:fld id="{2D5D6C17-959B-4072-8A5C-FDEFF72E601C}" type="slidenum">
              <a:rPr lang="en-US" smtClean="0"/>
              <a:t>14</a:t>
            </a:fld>
            <a:endParaRPr lang="en-US"/>
          </a:p>
        </p:txBody>
      </p:sp>
    </p:spTree>
    <p:extLst>
      <p:ext uri="{BB962C8B-B14F-4D97-AF65-F5344CB8AC3E}">
        <p14:creationId xmlns:p14="http://schemas.microsoft.com/office/powerpoint/2010/main" val="2941712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C065A-E3D4-4D7F-9F24-2FB830640C9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4D1696A-C249-421A-A27C-B31E588542E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8CAFFF8-7FDA-4D4D-AC77-DA173C9977AD}"/>
              </a:ext>
            </a:extLst>
          </p:cNvPr>
          <p:cNvSpPr>
            <a:spLocks noGrp="1"/>
          </p:cNvSpPr>
          <p:nvPr>
            <p:ph type="dt" sz="half" idx="10"/>
          </p:nvPr>
        </p:nvSpPr>
        <p:spPr/>
        <p:txBody>
          <a:bodyPr/>
          <a:lstStyle/>
          <a:p>
            <a:fld id="{2FC1D71F-3B4B-4F36-A47F-57CA339625A4}" type="datetimeFigureOut">
              <a:rPr lang="en-US" smtClean="0"/>
              <a:t>1/23/2023</a:t>
            </a:fld>
            <a:endParaRPr lang="en-US"/>
          </a:p>
        </p:txBody>
      </p:sp>
      <p:sp>
        <p:nvSpPr>
          <p:cNvPr id="5" name="Footer Placeholder 4">
            <a:extLst>
              <a:ext uri="{FF2B5EF4-FFF2-40B4-BE49-F238E27FC236}">
                <a16:creationId xmlns:a16="http://schemas.microsoft.com/office/drawing/2014/main" id="{85117957-090B-44C6-A842-26032DA018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D94563-393C-4BCC-85B4-C2B0BE3B4098}"/>
              </a:ext>
            </a:extLst>
          </p:cNvPr>
          <p:cNvSpPr>
            <a:spLocks noGrp="1"/>
          </p:cNvSpPr>
          <p:nvPr>
            <p:ph type="sldNum" sz="quarter" idx="12"/>
          </p:nvPr>
        </p:nvSpPr>
        <p:spPr/>
        <p:txBody>
          <a:bodyPr/>
          <a:lstStyle/>
          <a:p>
            <a:fld id="{7247C6D7-1EFE-485A-A6B6-FEC5FE601B0A}" type="slidenum">
              <a:rPr lang="en-US" smtClean="0"/>
              <a:t>‹#›</a:t>
            </a:fld>
            <a:endParaRPr lang="en-US"/>
          </a:p>
        </p:txBody>
      </p:sp>
    </p:spTree>
    <p:extLst>
      <p:ext uri="{BB962C8B-B14F-4D97-AF65-F5344CB8AC3E}">
        <p14:creationId xmlns:p14="http://schemas.microsoft.com/office/powerpoint/2010/main" val="624200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A6279-2A7C-4DA9-8536-21C13A5E934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3E926AA-C7C5-4857-A600-599833B6EB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51A28F-0556-4B4D-AE17-CC951741313F}"/>
              </a:ext>
            </a:extLst>
          </p:cNvPr>
          <p:cNvSpPr>
            <a:spLocks noGrp="1"/>
          </p:cNvSpPr>
          <p:nvPr>
            <p:ph type="dt" sz="half" idx="10"/>
          </p:nvPr>
        </p:nvSpPr>
        <p:spPr/>
        <p:txBody>
          <a:bodyPr/>
          <a:lstStyle/>
          <a:p>
            <a:fld id="{2FC1D71F-3B4B-4F36-A47F-57CA339625A4}" type="datetimeFigureOut">
              <a:rPr lang="en-US" smtClean="0"/>
              <a:t>1/23/2023</a:t>
            </a:fld>
            <a:endParaRPr lang="en-US"/>
          </a:p>
        </p:txBody>
      </p:sp>
      <p:sp>
        <p:nvSpPr>
          <p:cNvPr id="5" name="Footer Placeholder 4">
            <a:extLst>
              <a:ext uri="{FF2B5EF4-FFF2-40B4-BE49-F238E27FC236}">
                <a16:creationId xmlns:a16="http://schemas.microsoft.com/office/drawing/2014/main" id="{3822D865-9AB7-4373-B0B1-6227DA7D40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73B4DD-1ED4-4FFF-B3A8-A6AC0A7DF714}"/>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7" name="Picture 6" descr="A picture containing text, clipart&#10;&#10;Description automatically generated">
            <a:extLst>
              <a:ext uri="{FF2B5EF4-FFF2-40B4-BE49-F238E27FC236}">
                <a16:creationId xmlns:a16="http://schemas.microsoft.com/office/drawing/2014/main" id="{1E2760CC-77D5-3FD3-9A01-4CC3E8FF4DE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309446"/>
            <a:ext cx="1592766" cy="458932"/>
          </a:xfrm>
          <a:prstGeom prst="rect">
            <a:avLst/>
          </a:prstGeom>
        </p:spPr>
      </p:pic>
    </p:spTree>
    <p:extLst>
      <p:ext uri="{BB962C8B-B14F-4D97-AF65-F5344CB8AC3E}">
        <p14:creationId xmlns:p14="http://schemas.microsoft.com/office/powerpoint/2010/main" val="2777944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8D5C458-3D31-4201-AD61-FCAFF546D9C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C05A3D0-7243-4FAB-83A5-577DD963610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FA3EA2-282D-4512-BC56-E0A29E79831B}"/>
              </a:ext>
            </a:extLst>
          </p:cNvPr>
          <p:cNvSpPr>
            <a:spLocks noGrp="1"/>
          </p:cNvSpPr>
          <p:nvPr>
            <p:ph type="dt" sz="half" idx="10"/>
          </p:nvPr>
        </p:nvSpPr>
        <p:spPr/>
        <p:txBody>
          <a:bodyPr/>
          <a:lstStyle/>
          <a:p>
            <a:fld id="{2FC1D71F-3B4B-4F36-A47F-57CA339625A4}" type="datetimeFigureOut">
              <a:rPr lang="en-US" smtClean="0"/>
              <a:t>1/23/2023</a:t>
            </a:fld>
            <a:endParaRPr lang="en-US"/>
          </a:p>
        </p:txBody>
      </p:sp>
      <p:sp>
        <p:nvSpPr>
          <p:cNvPr id="5" name="Footer Placeholder 4">
            <a:extLst>
              <a:ext uri="{FF2B5EF4-FFF2-40B4-BE49-F238E27FC236}">
                <a16:creationId xmlns:a16="http://schemas.microsoft.com/office/drawing/2014/main" id="{1A4CDDD2-C503-47D9-BEC2-E34BE74AC0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D54C81-9E10-4F6A-99BC-5A1C38A0F77B}"/>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7" name="Picture 6" descr="A picture containing text, clipart&#10;&#10;Description automatically generated">
            <a:extLst>
              <a:ext uri="{FF2B5EF4-FFF2-40B4-BE49-F238E27FC236}">
                <a16:creationId xmlns:a16="http://schemas.microsoft.com/office/drawing/2014/main" id="{197D7A78-FF27-F3CB-CF30-E5E1F0A041C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309446"/>
            <a:ext cx="1592766" cy="458932"/>
          </a:xfrm>
          <a:prstGeom prst="rect">
            <a:avLst/>
          </a:prstGeom>
        </p:spPr>
      </p:pic>
    </p:spTree>
    <p:extLst>
      <p:ext uri="{BB962C8B-B14F-4D97-AF65-F5344CB8AC3E}">
        <p14:creationId xmlns:p14="http://schemas.microsoft.com/office/powerpoint/2010/main" val="19484303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Oval 5">
            <a:extLst>
              <a:ext uri="{FF2B5EF4-FFF2-40B4-BE49-F238E27FC236}">
                <a16:creationId xmlns:a16="http://schemas.microsoft.com/office/drawing/2014/main" id="{75D7106C-1355-2D47-BB8C-9AA756F053AD}"/>
              </a:ext>
            </a:extLst>
          </p:cNvPr>
          <p:cNvSpPr/>
          <p:nvPr/>
        </p:nvSpPr>
        <p:spPr>
          <a:xfrm>
            <a:off x="0" y="0"/>
            <a:ext cx="12192000" cy="4572000"/>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5" name="Straight Connector 7">
            <a:extLst>
              <a:ext uri="{FF2B5EF4-FFF2-40B4-BE49-F238E27FC236}">
                <a16:creationId xmlns:a16="http://schemas.microsoft.com/office/drawing/2014/main" id="{8DCC2E5D-5C64-9346-A92C-A47F647086BB}"/>
              </a:ext>
            </a:extLst>
          </p:cNvPr>
          <p:cNvCxnSpPr/>
          <p:nvPr/>
        </p:nvCxnSpPr>
        <p:spPr>
          <a:xfrm flipV="1">
            <a:off x="8386763" y="5264150"/>
            <a:ext cx="0" cy="914400"/>
          </a:xfrm>
          <a:prstGeom prst="line">
            <a:avLst/>
          </a:prstGeom>
          <a:ln w="19050">
            <a:solidFill>
              <a:srgbClr val="119C94"/>
            </a:solidFill>
          </a:ln>
        </p:spPr>
        <p:style>
          <a:lnRef idx="1">
            <a:schemeClr val="accent1"/>
          </a:lnRef>
          <a:fillRef idx="0">
            <a:schemeClr val="accent1"/>
          </a:fillRef>
          <a:effectRef idx="0">
            <a:schemeClr val="accent1"/>
          </a:effectRef>
          <a:fontRef idx="minor">
            <a:schemeClr val="tx1"/>
          </a:fontRef>
        </p:style>
      </p:cxnSp>
      <p:pic>
        <p:nvPicPr>
          <p:cNvPr id="6" name="Picture 12">
            <a:extLst>
              <a:ext uri="{FF2B5EF4-FFF2-40B4-BE49-F238E27FC236}">
                <a16:creationId xmlns:a16="http://schemas.microsoft.com/office/drawing/2014/main" id="{F127B68A-630B-BE4F-A2F6-D8CC34C8765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4288"/>
            <a:ext cx="12192000" cy="461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7">
            <a:extLst>
              <a:ext uri="{FF2B5EF4-FFF2-40B4-BE49-F238E27FC236}">
                <a16:creationId xmlns:a16="http://schemas.microsoft.com/office/drawing/2014/main" id="{BBEA8223-4D57-404E-8DF8-A8A9C6C7CADC}"/>
              </a:ext>
            </a:extLst>
          </p:cNvPr>
          <p:cNvSpPr/>
          <p:nvPr userDrawn="1"/>
        </p:nvSpPr>
        <p:spPr>
          <a:xfrm flipV="1">
            <a:off x="-1" y="-42815"/>
            <a:ext cx="12192000" cy="4638273"/>
          </a:xfrm>
          <a:prstGeom prst="rect">
            <a:avLst/>
          </a:prstGeom>
          <a:gradFill>
            <a:gsLst>
              <a:gs pos="30000">
                <a:schemeClr val="bg1">
                  <a:alpha val="0"/>
                </a:schemeClr>
              </a:gs>
              <a:gs pos="0">
                <a:schemeClr val="accent1">
                  <a:lumMod val="0"/>
                  <a:lumOff val="10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8" name="Picture 16">
            <a:extLst>
              <a:ext uri="{FF2B5EF4-FFF2-40B4-BE49-F238E27FC236}">
                <a16:creationId xmlns:a16="http://schemas.microsoft.com/office/drawing/2014/main" id="{6AF9BD74-3613-9845-83C3-C1D13BC04DFF}"/>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7200" y="3998913"/>
            <a:ext cx="5534025"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57200" y="4960137"/>
            <a:ext cx="7772400" cy="1463040"/>
          </a:xfrm>
        </p:spPr>
        <p:txBody>
          <a:bodyPr/>
          <a:lstStyle>
            <a:lvl1pPr algn="r">
              <a:defRPr sz="5000" spc="200" baseline="0"/>
            </a:lvl1pPr>
          </a:lstStyle>
          <a:p>
            <a:r>
              <a:rPr lang="et-EE"/>
              <a:t>Klõpsake juhteksemplari pealkirja laadi redigeerimiseks</a:t>
            </a:r>
            <a:endParaRPr lang="en-US"/>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t-EE"/>
              <a:t>Klõpsake juhteksemplari alapealkirja laadi redigeerimiseks</a:t>
            </a:r>
            <a:endParaRPr lang="en-US"/>
          </a:p>
        </p:txBody>
      </p:sp>
      <p:sp>
        <p:nvSpPr>
          <p:cNvPr id="9" name="Date Placeholder 3">
            <a:extLst>
              <a:ext uri="{FF2B5EF4-FFF2-40B4-BE49-F238E27FC236}">
                <a16:creationId xmlns:a16="http://schemas.microsoft.com/office/drawing/2014/main" id="{F0BC3B30-969B-4643-9C35-8DE33B3BFAE2}"/>
              </a:ext>
            </a:extLst>
          </p:cNvPr>
          <p:cNvSpPr>
            <a:spLocks noGrp="1"/>
          </p:cNvSpPr>
          <p:nvPr>
            <p:ph type="dt" sz="half" idx="10"/>
          </p:nvPr>
        </p:nvSpPr>
        <p:spPr/>
        <p:txBody>
          <a:bodyPr/>
          <a:lstStyle>
            <a:lvl1pPr algn="l">
              <a:defRPr/>
            </a:lvl1pPr>
          </a:lstStyle>
          <a:p>
            <a:pPr>
              <a:defRPr/>
            </a:pPr>
            <a:fld id="{F7EFB9E7-7D0C-9E49-8D97-67F763E76145}" type="datetimeFigureOut">
              <a:rPr lang="en-US"/>
              <a:pPr>
                <a:defRPr/>
              </a:pPr>
              <a:t>1/23/2023</a:t>
            </a:fld>
            <a:endParaRPr lang="en-US"/>
          </a:p>
        </p:txBody>
      </p:sp>
      <p:sp>
        <p:nvSpPr>
          <p:cNvPr id="10" name="Footer Placeholder 4">
            <a:extLst>
              <a:ext uri="{FF2B5EF4-FFF2-40B4-BE49-F238E27FC236}">
                <a16:creationId xmlns:a16="http://schemas.microsoft.com/office/drawing/2014/main" id="{1A90B53E-1051-7847-9F78-F02210005307}"/>
              </a:ext>
            </a:extLst>
          </p:cNvPr>
          <p:cNvSpPr>
            <a:spLocks noGrp="1"/>
          </p:cNvSpPr>
          <p:nvPr>
            <p:ph type="ftr" sz="quarter" idx="11"/>
          </p:nvPr>
        </p:nvSpPr>
        <p:spPr>
          <a:xfrm>
            <a:off x="4445000" y="6470650"/>
            <a:ext cx="6299200" cy="274638"/>
          </a:xfrm>
        </p:spPr>
        <p:txBody>
          <a:bodyPr/>
          <a:lstStyle>
            <a:lvl1pPr>
              <a:defRPr/>
            </a:lvl1pPr>
          </a:lstStyle>
          <a:p>
            <a:pPr>
              <a:defRPr/>
            </a:pPr>
            <a:r>
              <a:rPr lang="en-US"/>
              <a:t>© Global Task force for cholera control 2017                                                                                                               www.who.int/cholera</a:t>
            </a:r>
          </a:p>
        </p:txBody>
      </p:sp>
      <p:sp>
        <p:nvSpPr>
          <p:cNvPr id="11" name="Slide Number Placeholder 5">
            <a:extLst>
              <a:ext uri="{FF2B5EF4-FFF2-40B4-BE49-F238E27FC236}">
                <a16:creationId xmlns:a16="http://schemas.microsoft.com/office/drawing/2014/main" id="{2BAAA180-309E-F441-98DC-65F85C9BA8C1}"/>
              </a:ext>
            </a:extLst>
          </p:cNvPr>
          <p:cNvSpPr>
            <a:spLocks noGrp="1"/>
          </p:cNvSpPr>
          <p:nvPr>
            <p:ph type="sldNum" sz="quarter" idx="12"/>
          </p:nvPr>
        </p:nvSpPr>
        <p:spPr/>
        <p:txBody>
          <a:bodyPr/>
          <a:lstStyle>
            <a:lvl1pPr>
              <a:defRPr/>
            </a:lvl1pPr>
          </a:lstStyle>
          <a:p>
            <a:pPr>
              <a:defRPr/>
            </a:pPr>
            <a:fld id="{8C4290F7-4287-5F4A-972E-136E022BAF38}" type="slidenum">
              <a:rPr lang="en-US" altLang="en-US"/>
              <a:pPr>
                <a:defRPr/>
              </a:pPr>
              <a:t>‹#›</a:t>
            </a:fld>
            <a:endParaRPr lang="en-US" altLang="en-US"/>
          </a:p>
        </p:txBody>
      </p:sp>
    </p:spTree>
    <p:extLst>
      <p:ext uri="{BB962C8B-B14F-4D97-AF65-F5344CB8AC3E}">
        <p14:creationId xmlns:p14="http://schemas.microsoft.com/office/powerpoint/2010/main" val="32578243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 name="Oval 5">
            <a:extLst>
              <a:ext uri="{FF2B5EF4-FFF2-40B4-BE49-F238E27FC236}">
                <a16:creationId xmlns:a16="http://schemas.microsoft.com/office/drawing/2014/main" id="{E303D72C-EE61-2B47-991F-4FDFBA3B7531}"/>
              </a:ext>
            </a:extLst>
          </p:cNvPr>
          <p:cNvSpPr/>
          <p:nvPr/>
        </p:nvSpPr>
        <p:spPr>
          <a:xfrm>
            <a:off x="0" y="0"/>
            <a:ext cx="12192000" cy="4572000"/>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5" name="Straight Connector 7">
            <a:extLst>
              <a:ext uri="{FF2B5EF4-FFF2-40B4-BE49-F238E27FC236}">
                <a16:creationId xmlns:a16="http://schemas.microsoft.com/office/drawing/2014/main" id="{FCB80FB2-011C-444B-A73D-E7131FF1D3D6}"/>
              </a:ext>
            </a:extLst>
          </p:cNvPr>
          <p:cNvCxnSpPr/>
          <p:nvPr/>
        </p:nvCxnSpPr>
        <p:spPr>
          <a:xfrm flipV="1">
            <a:off x="8386763" y="5264150"/>
            <a:ext cx="0" cy="914400"/>
          </a:xfrm>
          <a:prstGeom prst="line">
            <a:avLst/>
          </a:prstGeom>
          <a:ln w="19050">
            <a:solidFill>
              <a:srgbClr val="119C94"/>
            </a:solidFill>
          </a:ln>
        </p:spPr>
        <p:style>
          <a:lnRef idx="1">
            <a:schemeClr val="accent1"/>
          </a:lnRef>
          <a:fillRef idx="0">
            <a:schemeClr val="accent1"/>
          </a:fillRef>
          <a:effectRef idx="0">
            <a:schemeClr val="accent1"/>
          </a:effectRef>
          <a:fontRef idx="minor">
            <a:schemeClr val="tx1"/>
          </a:fontRef>
        </p:style>
      </p:cxnSp>
      <p:pic>
        <p:nvPicPr>
          <p:cNvPr id="6" name="Picture 8">
            <a:extLst>
              <a:ext uri="{FF2B5EF4-FFF2-40B4-BE49-F238E27FC236}">
                <a16:creationId xmlns:a16="http://schemas.microsoft.com/office/drawing/2014/main" id="{6F871BBD-F31C-8D4D-8270-D1EA732B231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588"/>
            <a:ext cx="12192000" cy="461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7">
            <a:extLst>
              <a:ext uri="{FF2B5EF4-FFF2-40B4-BE49-F238E27FC236}">
                <a16:creationId xmlns:a16="http://schemas.microsoft.com/office/drawing/2014/main" id="{A46979B9-C9E0-C042-B908-9B805DDA713F}"/>
              </a:ext>
            </a:extLst>
          </p:cNvPr>
          <p:cNvSpPr/>
          <p:nvPr userDrawn="1"/>
        </p:nvSpPr>
        <p:spPr>
          <a:xfrm flipV="1">
            <a:off x="0" y="-509288"/>
            <a:ext cx="12192000" cy="5121300"/>
          </a:xfrm>
          <a:prstGeom prst="rect">
            <a:avLst/>
          </a:prstGeom>
          <a:gradFill>
            <a:gsLst>
              <a:gs pos="31000">
                <a:schemeClr val="bg1">
                  <a:alpha val="0"/>
                </a:schemeClr>
              </a:gs>
              <a:gs pos="0">
                <a:schemeClr val="accent1">
                  <a:lumMod val="0"/>
                  <a:lumOff val="10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8" name="Picture 16">
            <a:extLst>
              <a:ext uri="{FF2B5EF4-FFF2-40B4-BE49-F238E27FC236}">
                <a16:creationId xmlns:a16="http://schemas.microsoft.com/office/drawing/2014/main" id="{8C7DE443-9A10-E147-B335-1BB0B43EC89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7200" y="3995738"/>
            <a:ext cx="5534025"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57200" y="4960137"/>
            <a:ext cx="7772400" cy="1463040"/>
          </a:xfrm>
        </p:spPr>
        <p:txBody>
          <a:bodyPr/>
          <a:lstStyle>
            <a:lvl1pPr algn="r">
              <a:defRPr sz="5000" spc="200" baseline="0"/>
            </a:lvl1pPr>
          </a:lstStyle>
          <a:p>
            <a:r>
              <a:rPr lang="et-EE"/>
              <a:t>Klõpsake juhteksemplari pealkirja laadi redigeerimiseks</a:t>
            </a:r>
            <a:endParaRPr lang="en-US"/>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t-EE"/>
              <a:t>Klõpsake juhteksemplari alapealkirja laadi redigeerimiseks</a:t>
            </a:r>
            <a:endParaRPr lang="en-US"/>
          </a:p>
        </p:txBody>
      </p:sp>
      <p:sp>
        <p:nvSpPr>
          <p:cNvPr id="9" name="Date Placeholder 3">
            <a:extLst>
              <a:ext uri="{FF2B5EF4-FFF2-40B4-BE49-F238E27FC236}">
                <a16:creationId xmlns:a16="http://schemas.microsoft.com/office/drawing/2014/main" id="{A1A5BE59-1F97-204E-A3B4-EC1959B24763}"/>
              </a:ext>
            </a:extLst>
          </p:cNvPr>
          <p:cNvSpPr>
            <a:spLocks noGrp="1"/>
          </p:cNvSpPr>
          <p:nvPr>
            <p:ph type="dt" sz="half" idx="10"/>
          </p:nvPr>
        </p:nvSpPr>
        <p:spPr/>
        <p:txBody>
          <a:bodyPr/>
          <a:lstStyle>
            <a:lvl1pPr algn="l">
              <a:defRPr/>
            </a:lvl1pPr>
          </a:lstStyle>
          <a:p>
            <a:pPr>
              <a:defRPr/>
            </a:pPr>
            <a:fld id="{516D3970-D9EA-7743-A768-1B5E22D22BC5}" type="datetimeFigureOut">
              <a:rPr lang="en-US"/>
              <a:pPr>
                <a:defRPr/>
              </a:pPr>
              <a:t>1/23/2023</a:t>
            </a:fld>
            <a:endParaRPr lang="en-US"/>
          </a:p>
        </p:txBody>
      </p:sp>
      <p:sp>
        <p:nvSpPr>
          <p:cNvPr id="10" name="Footer Placeholder 4">
            <a:extLst>
              <a:ext uri="{FF2B5EF4-FFF2-40B4-BE49-F238E27FC236}">
                <a16:creationId xmlns:a16="http://schemas.microsoft.com/office/drawing/2014/main" id="{7AD1AB38-D0E1-AA48-B35B-19C219BA19C7}"/>
              </a:ext>
            </a:extLst>
          </p:cNvPr>
          <p:cNvSpPr>
            <a:spLocks noGrp="1"/>
          </p:cNvSpPr>
          <p:nvPr>
            <p:ph type="ftr" sz="quarter" idx="11"/>
          </p:nvPr>
        </p:nvSpPr>
        <p:spPr>
          <a:xfrm>
            <a:off x="4445000" y="6470650"/>
            <a:ext cx="6299200" cy="274638"/>
          </a:xfrm>
        </p:spPr>
        <p:txBody>
          <a:bodyPr/>
          <a:lstStyle>
            <a:lvl1pPr>
              <a:defRPr/>
            </a:lvl1pPr>
          </a:lstStyle>
          <a:p>
            <a:pPr>
              <a:defRPr/>
            </a:pPr>
            <a:r>
              <a:rPr lang="en-US"/>
              <a:t>© Global Task force for cholera control 2017                                                                                                               www.who.int/cholera</a:t>
            </a:r>
          </a:p>
        </p:txBody>
      </p:sp>
      <p:sp>
        <p:nvSpPr>
          <p:cNvPr id="11" name="Slide Number Placeholder 5">
            <a:extLst>
              <a:ext uri="{FF2B5EF4-FFF2-40B4-BE49-F238E27FC236}">
                <a16:creationId xmlns:a16="http://schemas.microsoft.com/office/drawing/2014/main" id="{21D62798-8775-6241-A356-2D96678F5CDC}"/>
              </a:ext>
            </a:extLst>
          </p:cNvPr>
          <p:cNvSpPr>
            <a:spLocks noGrp="1"/>
          </p:cNvSpPr>
          <p:nvPr>
            <p:ph type="sldNum" sz="quarter" idx="12"/>
          </p:nvPr>
        </p:nvSpPr>
        <p:spPr/>
        <p:txBody>
          <a:bodyPr/>
          <a:lstStyle>
            <a:lvl1pPr>
              <a:defRPr/>
            </a:lvl1pPr>
          </a:lstStyle>
          <a:p>
            <a:pPr>
              <a:defRPr/>
            </a:pPr>
            <a:fld id="{5C7E3844-9B60-724A-8E41-55BB8A37A817}" type="slidenum">
              <a:rPr lang="en-US" altLang="en-US"/>
              <a:pPr>
                <a:defRPr/>
              </a:pPr>
              <a:t>‹#›</a:t>
            </a:fld>
            <a:endParaRPr lang="en-US" altLang="en-US"/>
          </a:p>
        </p:txBody>
      </p:sp>
    </p:spTree>
    <p:extLst>
      <p:ext uri="{BB962C8B-B14F-4D97-AF65-F5344CB8AC3E}">
        <p14:creationId xmlns:p14="http://schemas.microsoft.com/office/powerpoint/2010/main" val="13418066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D3C4DEE3-420D-AF4F-B953-5E60A91740A6}"/>
              </a:ext>
            </a:extLst>
          </p:cNvPr>
          <p:cNvCxnSpPr/>
          <p:nvPr/>
        </p:nvCxnSpPr>
        <p:spPr>
          <a:xfrm flipV="1">
            <a:off x="8386763" y="5264150"/>
            <a:ext cx="0" cy="914400"/>
          </a:xfrm>
          <a:prstGeom prst="line">
            <a:avLst/>
          </a:prstGeom>
          <a:ln w="19050">
            <a:solidFill>
              <a:srgbClr val="119C94"/>
            </a:solidFill>
          </a:ln>
        </p:spPr>
        <p:style>
          <a:lnRef idx="1">
            <a:schemeClr val="accent1"/>
          </a:lnRef>
          <a:fillRef idx="0">
            <a:schemeClr val="accent1"/>
          </a:fillRef>
          <a:effectRef idx="0">
            <a:schemeClr val="accent1"/>
          </a:effectRef>
          <a:fontRef idx="minor">
            <a:schemeClr val="tx1"/>
          </a:fontRef>
        </p:style>
      </p:cxnSp>
      <p:pic>
        <p:nvPicPr>
          <p:cNvPr id="5" name="Picture 9">
            <a:extLst>
              <a:ext uri="{FF2B5EF4-FFF2-40B4-BE49-F238E27FC236}">
                <a16:creationId xmlns:a16="http://schemas.microsoft.com/office/drawing/2014/main" id="{678EEB9A-F479-6F49-91A2-5FC04A247B5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461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3">
            <a:extLst>
              <a:ext uri="{FF2B5EF4-FFF2-40B4-BE49-F238E27FC236}">
                <a16:creationId xmlns:a16="http://schemas.microsoft.com/office/drawing/2014/main" id="{A5A41592-4649-A64B-8BE0-F617840B7F35}"/>
              </a:ext>
            </a:extLst>
          </p:cNvPr>
          <p:cNvSpPr/>
          <p:nvPr userDrawn="1"/>
        </p:nvSpPr>
        <p:spPr>
          <a:xfrm flipV="1">
            <a:off x="0" y="-307262"/>
            <a:ext cx="12192000" cy="4917362"/>
          </a:xfrm>
          <a:prstGeom prst="rect">
            <a:avLst/>
          </a:prstGeom>
          <a:gradFill>
            <a:gsLst>
              <a:gs pos="27000">
                <a:schemeClr val="bg1">
                  <a:alpha val="0"/>
                </a:schemeClr>
              </a:gs>
              <a:gs pos="0">
                <a:schemeClr val="accent1">
                  <a:lumMod val="0"/>
                  <a:lumOff val="10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7" name="Picture 16">
            <a:extLst>
              <a:ext uri="{FF2B5EF4-FFF2-40B4-BE49-F238E27FC236}">
                <a16:creationId xmlns:a16="http://schemas.microsoft.com/office/drawing/2014/main" id="{685C9AC9-BF8B-A041-B85E-2EF789D11895}"/>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7200" y="3994150"/>
            <a:ext cx="5534025"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57200" y="4960137"/>
            <a:ext cx="7772400" cy="1463040"/>
          </a:xfrm>
        </p:spPr>
        <p:txBody>
          <a:bodyPr/>
          <a:lstStyle>
            <a:lvl1pPr algn="r">
              <a:defRPr sz="5000" spc="200" baseline="0"/>
            </a:lvl1pPr>
          </a:lstStyle>
          <a:p>
            <a:r>
              <a:rPr lang="et-EE"/>
              <a:t>Klõpsake juhteksemplari pealkirja laadi redigeerimiseks</a:t>
            </a:r>
            <a:endParaRPr lang="en-US"/>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t-EE"/>
              <a:t>Klõpsake juhteksemplari alapealkirja laadi redigeerimiseks</a:t>
            </a:r>
            <a:endParaRPr lang="en-US"/>
          </a:p>
        </p:txBody>
      </p:sp>
      <p:sp>
        <p:nvSpPr>
          <p:cNvPr id="8" name="Date Placeholder 3">
            <a:extLst>
              <a:ext uri="{FF2B5EF4-FFF2-40B4-BE49-F238E27FC236}">
                <a16:creationId xmlns:a16="http://schemas.microsoft.com/office/drawing/2014/main" id="{CC05C365-9D23-4E4F-A0C5-7ABBC4D2215C}"/>
              </a:ext>
            </a:extLst>
          </p:cNvPr>
          <p:cNvSpPr>
            <a:spLocks noGrp="1"/>
          </p:cNvSpPr>
          <p:nvPr>
            <p:ph type="dt" sz="half" idx="10"/>
          </p:nvPr>
        </p:nvSpPr>
        <p:spPr/>
        <p:txBody>
          <a:bodyPr/>
          <a:lstStyle>
            <a:lvl1pPr algn="l">
              <a:defRPr/>
            </a:lvl1pPr>
          </a:lstStyle>
          <a:p>
            <a:pPr>
              <a:defRPr/>
            </a:pPr>
            <a:fld id="{80A415E7-A2BC-3A41-814C-8E053F6D9BA4}" type="datetimeFigureOut">
              <a:rPr lang="en-US"/>
              <a:pPr>
                <a:defRPr/>
              </a:pPr>
              <a:t>1/23/2023</a:t>
            </a:fld>
            <a:endParaRPr lang="en-US"/>
          </a:p>
        </p:txBody>
      </p:sp>
      <p:sp>
        <p:nvSpPr>
          <p:cNvPr id="9" name="Footer Placeholder 4">
            <a:extLst>
              <a:ext uri="{FF2B5EF4-FFF2-40B4-BE49-F238E27FC236}">
                <a16:creationId xmlns:a16="http://schemas.microsoft.com/office/drawing/2014/main" id="{C1CCEA51-2EF3-AE40-8467-492530281ACF}"/>
              </a:ext>
            </a:extLst>
          </p:cNvPr>
          <p:cNvSpPr>
            <a:spLocks noGrp="1"/>
          </p:cNvSpPr>
          <p:nvPr>
            <p:ph type="ftr" sz="quarter" idx="11"/>
          </p:nvPr>
        </p:nvSpPr>
        <p:spPr>
          <a:xfrm>
            <a:off x="4445000" y="6470650"/>
            <a:ext cx="6299200" cy="274638"/>
          </a:xfrm>
        </p:spPr>
        <p:txBody>
          <a:bodyPr/>
          <a:lstStyle>
            <a:lvl1pPr>
              <a:defRPr/>
            </a:lvl1pPr>
          </a:lstStyle>
          <a:p>
            <a:pPr>
              <a:defRPr/>
            </a:pPr>
            <a:r>
              <a:rPr lang="en-US"/>
              <a:t>© Global Task force for cholera control 2017                                                                                                               www.who.int/cholera</a:t>
            </a:r>
          </a:p>
        </p:txBody>
      </p:sp>
      <p:sp>
        <p:nvSpPr>
          <p:cNvPr id="10" name="Slide Number Placeholder 5">
            <a:extLst>
              <a:ext uri="{FF2B5EF4-FFF2-40B4-BE49-F238E27FC236}">
                <a16:creationId xmlns:a16="http://schemas.microsoft.com/office/drawing/2014/main" id="{5A148E0B-554E-5748-BD31-991AF2B12345}"/>
              </a:ext>
            </a:extLst>
          </p:cNvPr>
          <p:cNvSpPr>
            <a:spLocks noGrp="1"/>
          </p:cNvSpPr>
          <p:nvPr>
            <p:ph type="sldNum" sz="quarter" idx="12"/>
          </p:nvPr>
        </p:nvSpPr>
        <p:spPr/>
        <p:txBody>
          <a:bodyPr/>
          <a:lstStyle>
            <a:lvl1pPr>
              <a:defRPr/>
            </a:lvl1pPr>
          </a:lstStyle>
          <a:p>
            <a:pPr>
              <a:defRPr/>
            </a:pPr>
            <a:fld id="{B3998A3A-F3A9-0C44-86BC-E0D5B04CA393}" type="slidenum">
              <a:rPr lang="en-US" altLang="en-US"/>
              <a:pPr>
                <a:defRPr/>
              </a:pPr>
              <a:t>‹#›</a:t>
            </a:fld>
            <a:endParaRPr lang="en-US" altLang="en-US"/>
          </a:p>
        </p:txBody>
      </p:sp>
    </p:spTree>
    <p:extLst>
      <p:ext uri="{BB962C8B-B14F-4D97-AF65-F5344CB8AC3E}">
        <p14:creationId xmlns:p14="http://schemas.microsoft.com/office/powerpoint/2010/main" val="6312853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B936B4-5E5D-2047-99AB-1429F6D0A009}"/>
              </a:ext>
            </a:extLst>
          </p:cNvPr>
          <p:cNvSpPr>
            <a:spLocks noGrp="1"/>
          </p:cNvSpPr>
          <p:nvPr>
            <p:ph type="dt" sz="half" idx="10"/>
          </p:nvPr>
        </p:nvSpPr>
        <p:spPr/>
        <p:txBody>
          <a:bodyPr/>
          <a:lstStyle>
            <a:lvl1pPr>
              <a:defRPr/>
            </a:lvl1pPr>
          </a:lstStyle>
          <a:p>
            <a:pPr>
              <a:defRPr/>
            </a:pPr>
            <a:fld id="{CE5901C7-C9AC-6F4C-B829-A07EB5DC04CA}" type="datetimeFigureOut">
              <a:rPr lang="en-US"/>
              <a:pPr>
                <a:defRPr/>
              </a:pPr>
              <a:t>1/23/2023</a:t>
            </a:fld>
            <a:endParaRPr lang="en-US"/>
          </a:p>
        </p:txBody>
      </p:sp>
      <p:sp>
        <p:nvSpPr>
          <p:cNvPr id="5" name="Footer Placeholder 4">
            <a:extLst>
              <a:ext uri="{FF2B5EF4-FFF2-40B4-BE49-F238E27FC236}">
                <a16:creationId xmlns:a16="http://schemas.microsoft.com/office/drawing/2014/main" id="{867BB0FB-87A6-6F4D-9348-53ED6943F638}"/>
              </a:ext>
            </a:extLst>
          </p:cNvPr>
          <p:cNvSpPr>
            <a:spLocks noGrp="1"/>
          </p:cNvSpPr>
          <p:nvPr>
            <p:ph type="ftr" sz="quarter" idx="11"/>
          </p:nvPr>
        </p:nvSpPr>
        <p:spPr/>
        <p:txBody>
          <a:bodyPr/>
          <a:lstStyle>
            <a:lvl1pPr>
              <a:defRPr/>
            </a:lvl1pPr>
          </a:lstStyle>
          <a:p>
            <a:pPr>
              <a:defRPr/>
            </a:pPr>
            <a:r>
              <a:rPr lang="en-US"/>
              <a:t>© Global Task force for cholera control 2017                                                                                                               www.who.int/cholera</a:t>
            </a:r>
          </a:p>
        </p:txBody>
      </p:sp>
      <p:sp>
        <p:nvSpPr>
          <p:cNvPr id="6" name="Slide Number Placeholder 5">
            <a:extLst>
              <a:ext uri="{FF2B5EF4-FFF2-40B4-BE49-F238E27FC236}">
                <a16:creationId xmlns:a16="http://schemas.microsoft.com/office/drawing/2014/main" id="{FEFE2C89-71F2-4848-BE30-981EB0E2C242}"/>
              </a:ext>
            </a:extLst>
          </p:cNvPr>
          <p:cNvSpPr>
            <a:spLocks noGrp="1"/>
          </p:cNvSpPr>
          <p:nvPr>
            <p:ph type="sldNum" sz="quarter" idx="12"/>
          </p:nvPr>
        </p:nvSpPr>
        <p:spPr/>
        <p:txBody>
          <a:bodyPr rtlCol="0"/>
          <a:lstStyle>
            <a:lvl1pPr fontAlgn="auto">
              <a:spcBef>
                <a:spcPts val="0"/>
              </a:spcBef>
              <a:spcAft>
                <a:spcPts val="0"/>
              </a:spcAft>
              <a:defRPr>
                <a:solidFill>
                  <a:schemeClr val="tx1">
                    <a:lumMod val="95000"/>
                    <a:lumOff val="5000"/>
                  </a:schemeClr>
                </a:solidFill>
                <a:latin typeface="+mj-lt"/>
              </a:defRPr>
            </a:lvl1pPr>
          </a:lstStyle>
          <a:p>
            <a:pPr>
              <a:defRPr/>
            </a:pPr>
            <a:r>
              <a:rPr lang="en-US"/>
              <a:t>1</a:t>
            </a:r>
          </a:p>
        </p:txBody>
      </p:sp>
    </p:spTree>
    <p:extLst>
      <p:ext uri="{BB962C8B-B14F-4D97-AF65-F5344CB8AC3E}">
        <p14:creationId xmlns:p14="http://schemas.microsoft.com/office/powerpoint/2010/main" val="20316225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8">
            <a:extLst>
              <a:ext uri="{FF2B5EF4-FFF2-40B4-BE49-F238E27FC236}">
                <a16:creationId xmlns:a16="http://schemas.microsoft.com/office/drawing/2014/main" id="{C75436D6-2AEF-5D4A-994C-A9FA63385756}"/>
              </a:ext>
            </a:extLst>
          </p:cNvPr>
          <p:cNvSpPr/>
          <p:nvPr/>
        </p:nvSpPr>
        <p:spPr>
          <a:xfrm>
            <a:off x="0" y="0"/>
            <a:ext cx="12192000" cy="45720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5" name="Straight Connector 7">
            <a:extLst>
              <a:ext uri="{FF2B5EF4-FFF2-40B4-BE49-F238E27FC236}">
                <a16:creationId xmlns:a16="http://schemas.microsoft.com/office/drawing/2014/main" id="{3801842F-76A2-B041-8A41-F6A7AF3AE62C}"/>
              </a:ext>
            </a:extLst>
          </p:cNvPr>
          <p:cNvCxnSpPr/>
          <p:nvPr/>
        </p:nvCxnSpPr>
        <p:spPr>
          <a:xfrm flipV="1">
            <a:off x="8386763" y="5264150"/>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4960137"/>
            <a:ext cx="7772400" cy="1463040"/>
          </a:xfrm>
        </p:spPr>
        <p:txBody>
          <a:bodyPr/>
          <a:lstStyle>
            <a:lvl1pPr algn="r">
              <a:defRPr sz="5000" b="0" spc="200" baseline="0"/>
            </a:lvl1pPr>
          </a:lstStyle>
          <a:p>
            <a:r>
              <a:rPr lang="en-US"/>
              <a:t>Click to edit Master title style</a:t>
            </a:r>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6" name="Date Placeholder 3">
            <a:extLst>
              <a:ext uri="{FF2B5EF4-FFF2-40B4-BE49-F238E27FC236}">
                <a16:creationId xmlns:a16="http://schemas.microsoft.com/office/drawing/2014/main" id="{56C32259-B434-634E-9D90-E70C892D0FF5}"/>
              </a:ext>
            </a:extLst>
          </p:cNvPr>
          <p:cNvSpPr>
            <a:spLocks noGrp="1"/>
          </p:cNvSpPr>
          <p:nvPr>
            <p:ph type="dt" sz="half" idx="10"/>
          </p:nvPr>
        </p:nvSpPr>
        <p:spPr/>
        <p:txBody>
          <a:bodyPr/>
          <a:lstStyle>
            <a:lvl1pPr>
              <a:defRPr/>
            </a:lvl1pPr>
          </a:lstStyle>
          <a:p>
            <a:pPr>
              <a:defRPr/>
            </a:pPr>
            <a:fld id="{3A280001-C8DB-4C48-A7AD-2E4B4596865B}" type="datetimeFigureOut">
              <a:rPr lang="en-US"/>
              <a:pPr>
                <a:defRPr/>
              </a:pPr>
              <a:t>1/23/2023</a:t>
            </a:fld>
            <a:endParaRPr lang="en-US"/>
          </a:p>
        </p:txBody>
      </p:sp>
      <p:sp>
        <p:nvSpPr>
          <p:cNvPr id="7" name="Footer Placeholder 4">
            <a:extLst>
              <a:ext uri="{FF2B5EF4-FFF2-40B4-BE49-F238E27FC236}">
                <a16:creationId xmlns:a16="http://schemas.microsoft.com/office/drawing/2014/main" id="{6A29FB7E-22E3-0E46-B168-CD4B8B1E50B7}"/>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D3C31CB0-16A9-8149-9DA9-99902BC18A94}"/>
              </a:ext>
            </a:extLst>
          </p:cNvPr>
          <p:cNvSpPr>
            <a:spLocks noGrp="1"/>
          </p:cNvSpPr>
          <p:nvPr>
            <p:ph type="sldNum" sz="quarter" idx="12"/>
          </p:nvPr>
        </p:nvSpPr>
        <p:spPr/>
        <p:txBody>
          <a:bodyPr/>
          <a:lstStyle>
            <a:lvl1pPr>
              <a:defRPr/>
            </a:lvl1pPr>
          </a:lstStyle>
          <a:p>
            <a:pPr>
              <a:defRPr/>
            </a:pPr>
            <a:fld id="{DA5CFA5C-608F-9A4D-8243-FCAC536287CE}" type="slidenum">
              <a:rPr lang="en-US" altLang="en-US"/>
              <a:pPr>
                <a:defRPr/>
              </a:pPr>
              <a:t>‹#›</a:t>
            </a:fld>
            <a:endParaRPr lang="en-US" altLang="en-US"/>
          </a:p>
        </p:txBody>
      </p:sp>
    </p:spTree>
    <p:extLst>
      <p:ext uri="{BB962C8B-B14F-4D97-AF65-F5344CB8AC3E}">
        <p14:creationId xmlns:p14="http://schemas.microsoft.com/office/powerpoint/2010/main" val="4126284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6C452BDD-4D1B-E44C-8069-9580317872C4}"/>
              </a:ext>
            </a:extLst>
          </p:cNvPr>
          <p:cNvSpPr>
            <a:spLocks noGrp="1"/>
          </p:cNvSpPr>
          <p:nvPr>
            <p:ph type="dt" sz="half" idx="10"/>
          </p:nvPr>
        </p:nvSpPr>
        <p:spPr/>
        <p:txBody>
          <a:bodyPr/>
          <a:lstStyle>
            <a:lvl1pPr>
              <a:defRPr/>
            </a:lvl1pPr>
          </a:lstStyle>
          <a:p>
            <a:pPr>
              <a:defRPr/>
            </a:pPr>
            <a:fld id="{2A9674AB-924D-A346-BA9C-A4853ECCAAF5}" type="datetimeFigureOut">
              <a:rPr lang="en-US"/>
              <a:pPr>
                <a:defRPr/>
              </a:pPr>
              <a:t>1/23/2023</a:t>
            </a:fld>
            <a:endParaRPr lang="en-US"/>
          </a:p>
        </p:txBody>
      </p:sp>
      <p:sp>
        <p:nvSpPr>
          <p:cNvPr id="6" name="Footer Placeholder 4">
            <a:extLst>
              <a:ext uri="{FF2B5EF4-FFF2-40B4-BE49-F238E27FC236}">
                <a16:creationId xmlns:a16="http://schemas.microsoft.com/office/drawing/2014/main" id="{49090CAD-C271-F64F-B11E-10494D74407E}"/>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59DC52C-3B8C-0A41-836D-EEA7DD40DC94}"/>
              </a:ext>
            </a:extLst>
          </p:cNvPr>
          <p:cNvSpPr>
            <a:spLocks noGrp="1"/>
          </p:cNvSpPr>
          <p:nvPr>
            <p:ph type="sldNum" sz="quarter" idx="12"/>
          </p:nvPr>
        </p:nvSpPr>
        <p:spPr/>
        <p:txBody>
          <a:bodyPr/>
          <a:lstStyle>
            <a:lvl1pPr>
              <a:defRPr/>
            </a:lvl1pPr>
          </a:lstStyle>
          <a:p>
            <a:pPr>
              <a:defRPr/>
            </a:pPr>
            <a:fld id="{355BE631-CA6F-BC4F-B807-2DBA07870BCF}" type="slidenum">
              <a:rPr lang="en-US" altLang="en-US"/>
              <a:pPr>
                <a:defRPr/>
              </a:pPr>
              <a:t>‹#›</a:t>
            </a:fld>
            <a:endParaRPr lang="en-US" altLang="en-US"/>
          </a:p>
        </p:txBody>
      </p:sp>
    </p:spTree>
    <p:extLst>
      <p:ext uri="{BB962C8B-B14F-4D97-AF65-F5344CB8AC3E}">
        <p14:creationId xmlns:p14="http://schemas.microsoft.com/office/powerpoint/2010/main" val="15544260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61A0C25A-9D48-9941-A912-980EB49CA08D}"/>
              </a:ext>
            </a:extLst>
          </p:cNvPr>
          <p:cNvSpPr>
            <a:spLocks noGrp="1"/>
          </p:cNvSpPr>
          <p:nvPr>
            <p:ph type="dt" sz="half" idx="10"/>
          </p:nvPr>
        </p:nvSpPr>
        <p:spPr/>
        <p:txBody>
          <a:bodyPr/>
          <a:lstStyle>
            <a:lvl1pPr>
              <a:defRPr/>
            </a:lvl1pPr>
          </a:lstStyle>
          <a:p>
            <a:pPr>
              <a:defRPr/>
            </a:pPr>
            <a:fld id="{5F182CC4-CF0F-4246-935B-92568D2D4045}" type="datetimeFigureOut">
              <a:rPr lang="en-US"/>
              <a:pPr>
                <a:defRPr/>
              </a:pPr>
              <a:t>1/23/2023</a:t>
            </a:fld>
            <a:endParaRPr lang="en-US"/>
          </a:p>
        </p:txBody>
      </p:sp>
      <p:sp>
        <p:nvSpPr>
          <p:cNvPr id="8" name="Footer Placeholder 4">
            <a:extLst>
              <a:ext uri="{FF2B5EF4-FFF2-40B4-BE49-F238E27FC236}">
                <a16:creationId xmlns:a16="http://schemas.microsoft.com/office/drawing/2014/main" id="{7BD65A51-5B20-3B44-BEA4-C1C7BF22EC67}"/>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4296F379-B9FD-A146-B0FF-7B7BA235DB9B}"/>
              </a:ext>
            </a:extLst>
          </p:cNvPr>
          <p:cNvSpPr>
            <a:spLocks noGrp="1"/>
          </p:cNvSpPr>
          <p:nvPr>
            <p:ph type="sldNum" sz="quarter" idx="12"/>
          </p:nvPr>
        </p:nvSpPr>
        <p:spPr/>
        <p:txBody>
          <a:bodyPr/>
          <a:lstStyle>
            <a:lvl1pPr>
              <a:defRPr/>
            </a:lvl1pPr>
          </a:lstStyle>
          <a:p>
            <a:pPr>
              <a:defRPr/>
            </a:pPr>
            <a:fld id="{5B187913-3D11-6A43-8A8A-666D3689D160}" type="slidenum">
              <a:rPr lang="en-US" altLang="en-US"/>
              <a:pPr>
                <a:defRPr/>
              </a:pPr>
              <a:t>‹#›</a:t>
            </a:fld>
            <a:endParaRPr lang="en-US" altLang="en-US"/>
          </a:p>
        </p:txBody>
      </p:sp>
    </p:spTree>
    <p:extLst>
      <p:ext uri="{BB962C8B-B14F-4D97-AF65-F5344CB8AC3E}">
        <p14:creationId xmlns:p14="http://schemas.microsoft.com/office/powerpoint/2010/main" val="39060915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14CA8F75-E987-654D-99D3-95F3B6FFB008}"/>
              </a:ext>
            </a:extLst>
          </p:cNvPr>
          <p:cNvSpPr>
            <a:spLocks noGrp="1"/>
          </p:cNvSpPr>
          <p:nvPr>
            <p:ph type="dt" sz="half" idx="10"/>
          </p:nvPr>
        </p:nvSpPr>
        <p:spPr/>
        <p:txBody>
          <a:bodyPr/>
          <a:lstStyle>
            <a:lvl1pPr>
              <a:defRPr/>
            </a:lvl1pPr>
          </a:lstStyle>
          <a:p>
            <a:pPr>
              <a:defRPr/>
            </a:pPr>
            <a:fld id="{08827E58-7E42-9F48-8F81-EBD7E9428AD0}" type="datetimeFigureOut">
              <a:rPr lang="en-US"/>
              <a:pPr>
                <a:defRPr/>
              </a:pPr>
              <a:t>1/23/2023</a:t>
            </a:fld>
            <a:endParaRPr lang="en-US"/>
          </a:p>
        </p:txBody>
      </p:sp>
      <p:sp>
        <p:nvSpPr>
          <p:cNvPr id="4" name="Footer Placeholder 4">
            <a:extLst>
              <a:ext uri="{FF2B5EF4-FFF2-40B4-BE49-F238E27FC236}">
                <a16:creationId xmlns:a16="http://schemas.microsoft.com/office/drawing/2014/main" id="{B42BD318-4E13-3C40-93B8-B0625716406E}"/>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DE0322C2-305B-AD4B-BF2D-FCDF99F17D66}"/>
              </a:ext>
            </a:extLst>
          </p:cNvPr>
          <p:cNvSpPr>
            <a:spLocks noGrp="1"/>
          </p:cNvSpPr>
          <p:nvPr>
            <p:ph type="sldNum" sz="quarter" idx="12"/>
          </p:nvPr>
        </p:nvSpPr>
        <p:spPr/>
        <p:txBody>
          <a:bodyPr/>
          <a:lstStyle>
            <a:lvl1pPr>
              <a:defRPr/>
            </a:lvl1pPr>
          </a:lstStyle>
          <a:p>
            <a:pPr>
              <a:defRPr/>
            </a:pPr>
            <a:fld id="{AA015471-B73C-EC48-AB08-F03194E6A099}" type="slidenum">
              <a:rPr lang="en-US" altLang="en-US"/>
              <a:pPr>
                <a:defRPr/>
              </a:pPr>
              <a:t>‹#›</a:t>
            </a:fld>
            <a:endParaRPr lang="en-US" altLang="en-US"/>
          </a:p>
        </p:txBody>
      </p:sp>
    </p:spTree>
    <p:extLst>
      <p:ext uri="{BB962C8B-B14F-4D97-AF65-F5344CB8AC3E}">
        <p14:creationId xmlns:p14="http://schemas.microsoft.com/office/powerpoint/2010/main" val="1257184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9E7D2-9558-404E-A2B4-6AF763B708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96D10A0-9E2D-4B66-8FD4-24EC938D48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3B98AF-3AFF-40CA-B027-C305B6220E58}"/>
              </a:ext>
            </a:extLst>
          </p:cNvPr>
          <p:cNvSpPr>
            <a:spLocks noGrp="1"/>
          </p:cNvSpPr>
          <p:nvPr>
            <p:ph type="dt" sz="half" idx="10"/>
          </p:nvPr>
        </p:nvSpPr>
        <p:spPr/>
        <p:txBody>
          <a:bodyPr/>
          <a:lstStyle/>
          <a:p>
            <a:fld id="{2FC1D71F-3B4B-4F36-A47F-57CA339625A4}" type="datetimeFigureOut">
              <a:rPr lang="en-US" smtClean="0"/>
              <a:t>1/23/2023</a:t>
            </a:fld>
            <a:endParaRPr lang="en-US"/>
          </a:p>
        </p:txBody>
      </p:sp>
      <p:sp>
        <p:nvSpPr>
          <p:cNvPr id="5" name="Footer Placeholder 4">
            <a:extLst>
              <a:ext uri="{FF2B5EF4-FFF2-40B4-BE49-F238E27FC236}">
                <a16:creationId xmlns:a16="http://schemas.microsoft.com/office/drawing/2014/main" id="{288C1A20-F7F4-4217-9173-9D1131AFAD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6DE5E8-EEFF-499E-982D-363B45142CD4}"/>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7" name="Picture 6" descr="A picture containing text, clipart&#10;&#10;Description automatically generated">
            <a:extLst>
              <a:ext uri="{FF2B5EF4-FFF2-40B4-BE49-F238E27FC236}">
                <a16:creationId xmlns:a16="http://schemas.microsoft.com/office/drawing/2014/main" id="{0000A762-704F-2081-61E3-D4508C1C216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309446"/>
            <a:ext cx="1592766" cy="458932"/>
          </a:xfrm>
          <a:prstGeom prst="rect">
            <a:avLst/>
          </a:prstGeom>
        </p:spPr>
      </p:pic>
    </p:spTree>
    <p:extLst>
      <p:ext uri="{BB962C8B-B14F-4D97-AF65-F5344CB8AC3E}">
        <p14:creationId xmlns:p14="http://schemas.microsoft.com/office/powerpoint/2010/main" val="21978238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E2358C-33A0-D947-9F50-3AD8CD46BE02}"/>
              </a:ext>
            </a:extLst>
          </p:cNvPr>
          <p:cNvSpPr>
            <a:spLocks noGrp="1"/>
          </p:cNvSpPr>
          <p:nvPr>
            <p:ph type="dt" sz="half" idx="10"/>
          </p:nvPr>
        </p:nvSpPr>
        <p:spPr/>
        <p:txBody>
          <a:bodyPr/>
          <a:lstStyle>
            <a:lvl1pPr>
              <a:defRPr/>
            </a:lvl1pPr>
          </a:lstStyle>
          <a:p>
            <a:pPr>
              <a:defRPr/>
            </a:pPr>
            <a:fld id="{7B1D9481-87C0-DB41-8729-3177A3D92B20}" type="datetimeFigureOut">
              <a:rPr lang="en-US"/>
              <a:pPr>
                <a:defRPr/>
              </a:pPr>
              <a:t>1/23/2023</a:t>
            </a:fld>
            <a:endParaRPr lang="en-US"/>
          </a:p>
        </p:txBody>
      </p:sp>
      <p:sp>
        <p:nvSpPr>
          <p:cNvPr id="3" name="Footer Placeholder 2">
            <a:extLst>
              <a:ext uri="{FF2B5EF4-FFF2-40B4-BE49-F238E27FC236}">
                <a16:creationId xmlns:a16="http://schemas.microsoft.com/office/drawing/2014/main" id="{0B903898-C913-6547-A2A1-5F2750C2822B}"/>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3">
            <a:extLst>
              <a:ext uri="{FF2B5EF4-FFF2-40B4-BE49-F238E27FC236}">
                <a16:creationId xmlns:a16="http://schemas.microsoft.com/office/drawing/2014/main" id="{EF098C1D-EE10-0F4C-9DA0-087B98FE72B8}"/>
              </a:ext>
            </a:extLst>
          </p:cNvPr>
          <p:cNvSpPr>
            <a:spLocks noGrp="1"/>
          </p:cNvSpPr>
          <p:nvPr>
            <p:ph type="sldNum" sz="quarter" idx="12"/>
          </p:nvPr>
        </p:nvSpPr>
        <p:spPr/>
        <p:txBody>
          <a:bodyPr/>
          <a:lstStyle>
            <a:lvl1pPr>
              <a:defRPr/>
            </a:lvl1pPr>
          </a:lstStyle>
          <a:p>
            <a:pPr>
              <a:defRPr/>
            </a:pPr>
            <a:fld id="{70E7ACF2-ADF8-5040-855C-86988C7FD3EF}" type="slidenum">
              <a:rPr lang="en-US" altLang="en-US"/>
              <a:pPr>
                <a:defRPr/>
              </a:pPr>
              <a:t>‹#›</a:t>
            </a:fld>
            <a:endParaRPr lang="en-US" altLang="en-US"/>
          </a:p>
        </p:txBody>
      </p:sp>
    </p:spTree>
    <p:extLst>
      <p:ext uri="{BB962C8B-B14F-4D97-AF65-F5344CB8AC3E}">
        <p14:creationId xmlns:p14="http://schemas.microsoft.com/office/powerpoint/2010/main" val="14999049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a:extLst>
              <a:ext uri="{FF2B5EF4-FFF2-40B4-BE49-F238E27FC236}">
                <a16:creationId xmlns:a16="http://schemas.microsoft.com/office/drawing/2014/main" id="{17188254-EB81-CB4B-ACCE-7A343788FF5D}"/>
              </a:ext>
            </a:extLst>
          </p:cNvPr>
          <p:cNvSpPr>
            <a:spLocks noGrp="1"/>
          </p:cNvSpPr>
          <p:nvPr>
            <p:ph type="dt" sz="half" idx="10"/>
          </p:nvPr>
        </p:nvSpPr>
        <p:spPr/>
        <p:txBody>
          <a:bodyPr/>
          <a:lstStyle>
            <a:lvl1pPr>
              <a:defRPr/>
            </a:lvl1pPr>
          </a:lstStyle>
          <a:p>
            <a:pPr>
              <a:defRPr/>
            </a:pPr>
            <a:fld id="{3629F46A-0735-DE45-9CBF-5AC5E0854CC6}" type="datetimeFigureOut">
              <a:rPr lang="en-US"/>
              <a:pPr>
                <a:defRPr/>
              </a:pPr>
              <a:t>1/23/2023</a:t>
            </a:fld>
            <a:endParaRPr lang="en-US"/>
          </a:p>
        </p:txBody>
      </p:sp>
      <p:sp>
        <p:nvSpPr>
          <p:cNvPr id="6" name="Footer Placeholder 4">
            <a:extLst>
              <a:ext uri="{FF2B5EF4-FFF2-40B4-BE49-F238E27FC236}">
                <a16:creationId xmlns:a16="http://schemas.microsoft.com/office/drawing/2014/main" id="{916AD7DE-72D6-E148-8CBA-BF2135D20D4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4E8A81A-EA52-A142-82B7-AB787D6FD1B4}"/>
              </a:ext>
            </a:extLst>
          </p:cNvPr>
          <p:cNvSpPr>
            <a:spLocks noGrp="1"/>
          </p:cNvSpPr>
          <p:nvPr>
            <p:ph type="sldNum" sz="quarter" idx="12"/>
          </p:nvPr>
        </p:nvSpPr>
        <p:spPr/>
        <p:txBody>
          <a:bodyPr/>
          <a:lstStyle>
            <a:lvl1pPr>
              <a:defRPr/>
            </a:lvl1pPr>
          </a:lstStyle>
          <a:p>
            <a:pPr>
              <a:defRPr/>
            </a:pPr>
            <a:fld id="{B6443E86-A527-194D-ABA4-1F1A2FA5B467}" type="slidenum">
              <a:rPr lang="en-US" altLang="en-US"/>
              <a:pPr>
                <a:defRPr/>
              </a:pPr>
              <a:t>‹#›</a:t>
            </a:fld>
            <a:endParaRPr lang="en-US" altLang="en-US"/>
          </a:p>
        </p:txBody>
      </p:sp>
    </p:spTree>
    <p:extLst>
      <p:ext uri="{BB962C8B-B14F-4D97-AF65-F5344CB8AC3E}">
        <p14:creationId xmlns:p14="http://schemas.microsoft.com/office/powerpoint/2010/main" val="7760558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6785F20-1C87-B740-8AF6-6E3148C7AED9}"/>
              </a:ext>
            </a:extLst>
          </p:cNvPr>
          <p:cNvCxnSpPr/>
          <p:nvPr/>
        </p:nvCxnSpPr>
        <p:spPr>
          <a:xfrm flipV="1">
            <a:off x="8386763" y="5264150"/>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4960138"/>
            <a:ext cx="7772400" cy="1463040"/>
          </a:xfrm>
        </p:spPr>
        <p:txBody>
          <a:bodyPr/>
          <a:lstStyle>
            <a:lvl1pPr algn="r">
              <a:defRPr sz="5000" spc="200" baseline="0"/>
            </a:lvl1pPr>
          </a:lstStyle>
          <a:p>
            <a:r>
              <a:rPr lang="en-US"/>
              <a:t>Click to edit Master title style</a:t>
            </a:r>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6" name="Date Placeholder 4">
            <a:extLst>
              <a:ext uri="{FF2B5EF4-FFF2-40B4-BE49-F238E27FC236}">
                <a16:creationId xmlns:a16="http://schemas.microsoft.com/office/drawing/2014/main" id="{1C4FF819-5C77-BE42-A9E9-1E8D978CC18C}"/>
              </a:ext>
            </a:extLst>
          </p:cNvPr>
          <p:cNvSpPr>
            <a:spLocks noGrp="1"/>
          </p:cNvSpPr>
          <p:nvPr>
            <p:ph type="dt" sz="half" idx="10"/>
          </p:nvPr>
        </p:nvSpPr>
        <p:spPr/>
        <p:txBody>
          <a:bodyPr/>
          <a:lstStyle>
            <a:lvl1pPr>
              <a:defRPr/>
            </a:lvl1pPr>
          </a:lstStyle>
          <a:p>
            <a:pPr>
              <a:defRPr/>
            </a:pPr>
            <a:fld id="{51272CDB-B07F-F14B-99A1-260BBD5CC353}" type="datetimeFigureOut">
              <a:rPr lang="en-US"/>
              <a:pPr>
                <a:defRPr/>
              </a:pPr>
              <a:t>1/23/2023</a:t>
            </a:fld>
            <a:endParaRPr lang="en-US"/>
          </a:p>
        </p:txBody>
      </p:sp>
      <p:sp>
        <p:nvSpPr>
          <p:cNvPr id="7" name="Footer Placeholder 5">
            <a:extLst>
              <a:ext uri="{FF2B5EF4-FFF2-40B4-BE49-F238E27FC236}">
                <a16:creationId xmlns:a16="http://schemas.microsoft.com/office/drawing/2014/main" id="{D058094C-D34D-5F46-BD82-A99B30870E60}"/>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6FF53B34-B157-364D-9407-0D9B0DE67ADF}"/>
              </a:ext>
            </a:extLst>
          </p:cNvPr>
          <p:cNvSpPr>
            <a:spLocks noGrp="1"/>
          </p:cNvSpPr>
          <p:nvPr>
            <p:ph type="sldNum" sz="quarter" idx="12"/>
          </p:nvPr>
        </p:nvSpPr>
        <p:spPr/>
        <p:txBody>
          <a:bodyPr/>
          <a:lstStyle>
            <a:lvl1pPr>
              <a:defRPr/>
            </a:lvl1pPr>
          </a:lstStyle>
          <a:p>
            <a:pPr>
              <a:defRPr/>
            </a:pPr>
            <a:fld id="{CD977E44-5135-A240-A3F0-FCB2D03260E2}" type="slidenum">
              <a:rPr lang="en-US" altLang="en-US"/>
              <a:pPr>
                <a:defRPr/>
              </a:pPr>
              <a:t>‹#›</a:t>
            </a:fld>
            <a:endParaRPr lang="en-US" altLang="en-US"/>
          </a:p>
        </p:txBody>
      </p:sp>
    </p:spTree>
    <p:extLst>
      <p:ext uri="{BB962C8B-B14F-4D97-AF65-F5344CB8AC3E}">
        <p14:creationId xmlns:p14="http://schemas.microsoft.com/office/powerpoint/2010/main" val="34923733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A3A80E-0ED4-C144-A035-E722A9C2872A}"/>
              </a:ext>
            </a:extLst>
          </p:cNvPr>
          <p:cNvSpPr>
            <a:spLocks noGrp="1"/>
          </p:cNvSpPr>
          <p:nvPr>
            <p:ph type="dt" sz="half" idx="10"/>
          </p:nvPr>
        </p:nvSpPr>
        <p:spPr/>
        <p:txBody>
          <a:bodyPr/>
          <a:lstStyle>
            <a:lvl1pPr>
              <a:defRPr/>
            </a:lvl1pPr>
          </a:lstStyle>
          <a:p>
            <a:pPr>
              <a:defRPr/>
            </a:pPr>
            <a:fld id="{5025C1B8-D206-A04A-A5D0-F9AFD49F2C1E}" type="datetimeFigureOut">
              <a:rPr lang="en-US"/>
              <a:pPr>
                <a:defRPr/>
              </a:pPr>
              <a:t>1/23/2023</a:t>
            </a:fld>
            <a:endParaRPr lang="en-US"/>
          </a:p>
        </p:txBody>
      </p:sp>
      <p:sp>
        <p:nvSpPr>
          <p:cNvPr id="5" name="Footer Placeholder 4">
            <a:extLst>
              <a:ext uri="{FF2B5EF4-FFF2-40B4-BE49-F238E27FC236}">
                <a16:creationId xmlns:a16="http://schemas.microsoft.com/office/drawing/2014/main" id="{8A83EC61-918E-4841-A87F-5AC55C593E6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62F238E-BE97-B642-BBE7-16459F7B382A}"/>
              </a:ext>
            </a:extLst>
          </p:cNvPr>
          <p:cNvSpPr>
            <a:spLocks noGrp="1"/>
          </p:cNvSpPr>
          <p:nvPr>
            <p:ph type="sldNum" sz="quarter" idx="12"/>
          </p:nvPr>
        </p:nvSpPr>
        <p:spPr/>
        <p:txBody>
          <a:bodyPr/>
          <a:lstStyle>
            <a:lvl1pPr>
              <a:defRPr/>
            </a:lvl1pPr>
          </a:lstStyle>
          <a:p>
            <a:pPr>
              <a:defRPr/>
            </a:pPr>
            <a:fld id="{62B7D4C0-FAEA-8F47-879A-5F40AEADEAFC}" type="slidenum">
              <a:rPr lang="en-US" altLang="en-US"/>
              <a:pPr>
                <a:defRPr/>
              </a:pPr>
              <a:t>‹#›</a:t>
            </a:fld>
            <a:endParaRPr lang="en-US" altLang="en-US"/>
          </a:p>
        </p:txBody>
      </p:sp>
    </p:spTree>
    <p:extLst>
      <p:ext uri="{BB962C8B-B14F-4D97-AF65-F5344CB8AC3E}">
        <p14:creationId xmlns:p14="http://schemas.microsoft.com/office/powerpoint/2010/main" val="17073119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4" name="Straight Connector 6">
            <a:extLst>
              <a:ext uri="{FF2B5EF4-FFF2-40B4-BE49-F238E27FC236}">
                <a16:creationId xmlns:a16="http://schemas.microsoft.com/office/drawing/2014/main" id="{5CF86E49-27A5-5641-81C6-9913653E82DA}"/>
              </a:ext>
            </a:extLst>
          </p:cNvPr>
          <p:cNvCxnSpPr/>
          <p:nvPr/>
        </p:nvCxnSpPr>
        <p:spPr>
          <a:xfrm rot="5400000" flipV="1">
            <a:off x="10058400" y="58738"/>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A2060578-A817-5E41-9848-911E3F5FB6D6}"/>
              </a:ext>
            </a:extLst>
          </p:cNvPr>
          <p:cNvSpPr>
            <a:spLocks noGrp="1"/>
          </p:cNvSpPr>
          <p:nvPr>
            <p:ph type="dt" sz="half" idx="10"/>
          </p:nvPr>
        </p:nvSpPr>
        <p:spPr/>
        <p:txBody>
          <a:bodyPr/>
          <a:lstStyle>
            <a:lvl1pPr>
              <a:defRPr/>
            </a:lvl1pPr>
          </a:lstStyle>
          <a:p>
            <a:pPr>
              <a:defRPr/>
            </a:pPr>
            <a:fld id="{7E245095-3DC2-9448-BEEE-C17B060ECC1E}" type="datetimeFigureOut">
              <a:rPr lang="en-US"/>
              <a:pPr>
                <a:defRPr/>
              </a:pPr>
              <a:t>1/23/2023</a:t>
            </a:fld>
            <a:endParaRPr lang="en-US"/>
          </a:p>
        </p:txBody>
      </p:sp>
      <p:sp>
        <p:nvSpPr>
          <p:cNvPr id="6" name="Footer Placeholder 4">
            <a:extLst>
              <a:ext uri="{FF2B5EF4-FFF2-40B4-BE49-F238E27FC236}">
                <a16:creationId xmlns:a16="http://schemas.microsoft.com/office/drawing/2014/main" id="{E9D11E7D-DCCE-6241-AECC-9F3192C1EF2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DF892130-EC7F-A74F-8ED4-C21E6EBD1C9C}"/>
              </a:ext>
            </a:extLst>
          </p:cNvPr>
          <p:cNvSpPr>
            <a:spLocks noGrp="1"/>
          </p:cNvSpPr>
          <p:nvPr>
            <p:ph type="sldNum" sz="quarter" idx="12"/>
          </p:nvPr>
        </p:nvSpPr>
        <p:spPr/>
        <p:txBody>
          <a:bodyPr/>
          <a:lstStyle>
            <a:lvl1pPr>
              <a:defRPr/>
            </a:lvl1pPr>
          </a:lstStyle>
          <a:p>
            <a:pPr>
              <a:defRPr/>
            </a:pPr>
            <a:fld id="{61D71890-D77B-E64F-9EEC-503F3225F670}" type="slidenum">
              <a:rPr lang="en-US" altLang="en-US"/>
              <a:pPr>
                <a:defRPr/>
              </a:pPr>
              <a:t>‹#›</a:t>
            </a:fld>
            <a:endParaRPr lang="en-US" altLang="en-US"/>
          </a:p>
        </p:txBody>
      </p:sp>
    </p:spTree>
    <p:extLst>
      <p:ext uri="{BB962C8B-B14F-4D97-AF65-F5344CB8AC3E}">
        <p14:creationId xmlns:p14="http://schemas.microsoft.com/office/powerpoint/2010/main" val="2923585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7E793-AA70-4B01-ADFA-8630416201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596878E-00E0-45F4-8803-17C3CBE3953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1258AB3-011E-4799-B744-0F8A8047DCC7}"/>
              </a:ext>
            </a:extLst>
          </p:cNvPr>
          <p:cNvSpPr>
            <a:spLocks noGrp="1"/>
          </p:cNvSpPr>
          <p:nvPr>
            <p:ph type="dt" sz="half" idx="10"/>
          </p:nvPr>
        </p:nvSpPr>
        <p:spPr/>
        <p:txBody>
          <a:bodyPr/>
          <a:lstStyle/>
          <a:p>
            <a:fld id="{2FC1D71F-3B4B-4F36-A47F-57CA339625A4}" type="datetimeFigureOut">
              <a:rPr lang="en-US" smtClean="0"/>
              <a:t>1/23/2023</a:t>
            </a:fld>
            <a:endParaRPr lang="en-US"/>
          </a:p>
        </p:txBody>
      </p:sp>
      <p:sp>
        <p:nvSpPr>
          <p:cNvPr id="5" name="Footer Placeholder 4">
            <a:extLst>
              <a:ext uri="{FF2B5EF4-FFF2-40B4-BE49-F238E27FC236}">
                <a16:creationId xmlns:a16="http://schemas.microsoft.com/office/drawing/2014/main" id="{EE469AD7-90F4-4C0B-BE87-734FD2A4B2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1734EF-B075-43F0-B0E1-A388D631DEB7}"/>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7" name="Picture 6" descr="A picture containing text, clipart&#10;&#10;Description automatically generated">
            <a:extLst>
              <a:ext uri="{FF2B5EF4-FFF2-40B4-BE49-F238E27FC236}">
                <a16:creationId xmlns:a16="http://schemas.microsoft.com/office/drawing/2014/main" id="{84C42A96-4A16-44B8-9FC6-28CBEEEF029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309446"/>
            <a:ext cx="1592766" cy="458932"/>
          </a:xfrm>
          <a:prstGeom prst="rect">
            <a:avLst/>
          </a:prstGeom>
        </p:spPr>
      </p:pic>
    </p:spTree>
    <p:extLst>
      <p:ext uri="{BB962C8B-B14F-4D97-AF65-F5344CB8AC3E}">
        <p14:creationId xmlns:p14="http://schemas.microsoft.com/office/powerpoint/2010/main" val="409555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2F2A0-6D94-4A41-94FE-63E0E7DCF1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FD179CE-1038-4571-8906-164D9E21CCB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4EF82A2-856D-4B15-8CBE-1C714881CA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A97E7F7-0B4F-4279-BD53-75FE42FDA340}"/>
              </a:ext>
            </a:extLst>
          </p:cNvPr>
          <p:cNvSpPr>
            <a:spLocks noGrp="1"/>
          </p:cNvSpPr>
          <p:nvPr>
            <p:ph type="dt" sz="half" idx="10"/>
          </p:nvPr>
        </p:nvSpPr>
        <p:spPr/>
        <p:txBody>
          <a:bodyPr/>
          <a:lstStyle/>
          <a:p>
            <a:fld id="{2FC1D71F-3B4B-4F36-A47F-57CA339625A4}" type="datetimeFigureOut">
              <a:rPr lang="en-US" smtClean="0"/>
              <a:t>1/23/2023</a:t>
            </a:fld>
            <a:endParaRPr lang="en-US"/>
          </a:p>
        </p:txBody>
      </p:sp>
      <p:sp>
        <p:nvSpPr>
          <p:cNvPr id="6" name="Footer Placeholder 5">
            <a:extLst>
              <a:ext uri="{FF2B5EF4-FFF2-40B4-BE49-F238E27FC236}">
                <a16:creationId xmlns:a16="http://schemas.microsoft.com/office/drawing/2014/main" id="{B76A683F-12F3-4156-98B7-1972843B87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4A2428D-C0B8-447E-B723-0F547A3DD05D}"/>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3D1CAE5C-DDDB-0D96-52F1-564C5849337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309446"/>
            <a:ext cx="1592766" cy="458932"/>
          </a:xfrm>
          <a:prstGeom prst="rect">
            <a:avLst/>
          </a:prstGeom>
        </p:spPr>
      </p:pic>
    </p:spTree>
    <p:extLst>
      <p:ext uri="{BB962C8B-B14F-4D97-AF65-F5344CB8AC3E}">
        <p14:creationId xmlns:p14="http://schemas.microsoft.com/office/powerpoint/2010/main" val="2398434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5A957-B2EE-43DC-8610-08C29B95035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891D2C-21F6-4C6D-AF20-64A77E73EF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B18B663-A595-4CE8-9208-35D9FC37939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4F7CDA1-5D6D-46FE-AC80-DFA4391D06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8282611-A7E8-49EE-BC5D-9E242BA80AB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9EA651-7E25-4A6E-9BB9-0A6A86B329EB}"/>
              </a:ext>
            </a:extLst>
          </p:cNvPr>
          <p:cNvSpPr>
            <a:spLocks noGrp="1"/>
          </p:cNvSpPr>
          <p:nvPr>
            <p:ph type="dt" sz="half" idx="10"/>
          </p:nvPr>
        </p:nvSpPr>
        <p:spPr/>
        <p:txBody>
          <a:bodyPr/>
          <a:lstStyle/>
          <a:p>
            <a:fld id="{2FC1D71F-3B4B-4F36-A47F-57CA339625A4}" type="datetimeFigureOut">
              <a:rPr lang="en-US" smtClean="0"/>
              <a:t>1/23/2023</a:t>
            </a:fld>
            <a:endParaRPr lang="en-US"/>
          </a:p>
        </p:txBody>
      </p:sp>
      <p:sp>
        <p:nvSpPr>
          <p:cNvPr id="8" name="Footer Placeholder 7">
            <a:extLst>
              <a:ext uri="{FF2B5EF4-FFF2-40B4-BE49-F238E27FC236}">
                <a16:creationId xmlns:a16="http://schemas.microsoft.com/office/drawing/2014/main" id="{BB2DD7F3-F5A4-4DDA-9684-E0C57F0660B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7E9ACA-C944-4308-8D79-E83154DD578A}"/>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10" name="Picture 9" descr="A picture containing text, clipart&#10;&#10;Description automatically generated">
            <a:extLst>
              <a:ext uri="{FF2B5EF4-FFF2-40B4-BE49-F238E27FC236}">
                <a16:creationId xmlns:a16="http://schemas.microsoft.com/office/drawing/2014/main" id="{37A89DD1-8DFB-745C-D33A-D2F6D755CA6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309446"/>
            <a:ext cx="1592766" cy="458932"/>
          </a:xfrm>
          <a:prstGeom prst="rect">
            <a:avLst/>
          </a:prstGeom>
        </p:spPr>
      </p:pic>
    </p:spTree>
    <p:extLst>
      <p:ext uri="{BB962C8B-B14F-4D97-AF65-F5344CB8AC3E}">
        <p14:creationId xmlns:p14="http://schemas.microsoft.com/office/powerpoint/2010/main" val="3692381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C5DBA-849F-4804-80FE-3CF21734FB9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B933EB5-D6ED-4734-A03D-9769AB33CE0F}"/>
              </a:ext>
            </a:extLst>
          </p:cNvPr>
          <p:cNvSpPr>
            <a:spLocks noGrp="1"/>
          </p:cNvSpPr>
          <p:nvPr>
            <p:ph type="dt" sz="half" idx="10"/>
          </p:nvPr>
        </p:nvSpPr>
        <p:spPr/>
        <p:txBody>
          <a:bodyPr/>
          <a:lstStyle/>
          <a:p>
            <a:fld id="{2FC1D71F-3B4B-4F36-A47F-57CA339625A4}" type="datetimeFigureOut">
              <a:rPr lang="en-US" smtClean="0"/>
              <a:t>1/23/2023</a:t>
            </a:fld>
            <a:endParaRPr lang="en-US"/>
          </a:p>
        </p:txBody>
      </p:sp>
      <p:sp>
        <p:nvSpPr>
          <p:cNvPr id="4" name="Footer Placeholder 3">
            <a:extLst>
              <a:ext uri="{FF2B5EF4-FFF2-40B4-BE49-F238E27FC236}">
                <a16:creationId xmlns:a16="http://schemas.microsoft.com/office/drawing/2014/main" id="{E9C94EE5-743D-4096-9F71-D39FFACFE00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694E4B0-4CE2-4BF4-8DE1-BC285B5D34A3}"/>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6" name="Picture 5" descr="A picture containing text, clipart&#10;&#10;Description automatically generated">
            <a:extLst>
              <a:ext uri="{FF2B5EF4-FFF2-40B4-BE49-F238E27FC236}">
                <a16:creationId xmlns:a16="http://schemas.microsoft.com/office/drawing/2014/main" id="{AC9444F6-EF5D-6DF5-D32F-7A92135BB3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309446"/>
            <a:ext cx="1592766" cy="458932"/>
          </a:xfrm>
          <a:prstGeom prst="rect">
            <a:avLst/>
          </a:prstGeom>
        </p:spPr>
      </p:pic>
    </p:spTree>
    <p:extLst>
      <p:ext uri="{BB962C8B-B14F-4D97-AF65-F5344CB8AC3E}">
        <p14:creationId xmlns:p14="http://schemas.microsoft.com/office/powerpoint/2010/main" val="3311983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B278D4-5987-4FA5-A1F9-FB5760A2221F}"/>
              </a:ext>
            </a:extLst>
          </p:cNvPr>
          <p:cNvSpPr>
            <a:spLocks noGrp="1"/>
          </p:cNvSpPr>
          <p:nvPr>
            <p:ph type="dt" sz="half" idx="10"/>
          </p:nvPr>
        </p:nvSpPr>
        <p:spPr/>
        <p:txBody>
          <a:bodyPr/>
          <a:lstStyle/>
          <a:p>
            <a:fld id="{2FC1D71F-3B4B-4F36-A47F-57CA339625A4}" type="datetimeFigureOut">
              <a:rPr lang="en-US" smtClean="0"/>
              <a:t>1/23/2023</a:t>
            </a:fld>
            <a:endParaRPr lang="en-US"/>
          </a:p>
        </p:txBody>
      </p:sp>
      <p:sp>
        <p:nvSpPr>
          <p:cNvPr id="3" name="Footer Placeholder 2">
            <a:extLst>
              <a:ext uri="{FF2B5EF4-FFF2-40B4-BE49-F238E27FC236}">
                <a16:creationId xmlns:a16="http://schemas.microsoft.com/office/drawing/2014/main" id="{125A22D4-2FF8-4320-8D55-075174DD8E3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9EFE10D-4590-49FD-AB77-12ADD5C293FD}"/>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5" name="Picture 4" descr="A picture containing text, clipart&#10;&#10;Description automatically generated">
            <a:extLst>
              <a:ext uri="{FF2B5EF4-FFF2-40B4-BE49-F238E27FC236}">
                <a16:creationId xmlns:a16="http://schemas.microsoft.com/office/drawing/2014/main" id="{BBC62056-C56F-EEAB-8452-0892030378B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309446"/>
            <a:ext cx="1592766" cy="458932"/>
          </a:xfrm>
          <a:prstGeom prst="rect">
            <a:avLst/>
          </a:prstGeom>
        </p:spPr>
      </p:pic>
    </p:spTree>
    <p:extLst>
      <p:ext uri="{BB962C8B-B14F-4D97-AF65-F5344CB8AC3E}">
        <p14:creationId xmlns:p14="http://schemas.microsoft.com/office/powerpoint/2010/main" val="2571562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E9803-5A3F-42D7-A4CB-231E32A7EA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F343CA6-BCC4-488A-A8C5-950DF2C233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8E36623-472F-44E3-AA0F-23171B3124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64CE9A1-A3B8-412A-B3D5-AE293DFA52E6}"/>
              </a:ext>
            </a:extLst>
          </p:cNvPr>
          <p:cNvSpPr>
            <a:spLocks noGrp="1"/>
          </p:cNvSpPr>
          <p:nvPr>
            <p:ph type="dt" sz="half" idx="10"/>
          </p:nvPr>
        </p:nvSpPr>
        <p:spPr/>
        <p:txBody>
          <a:bodyPr/>
          <a:lstStyle/>
          <a:p>
            <a:fld id="{2FC1D71F-3B4B-4F36-A47F-57CA339625A4}" type="datetimeFigureOut">
              <a:rPr lang="en-US" smtClean="0"/>
              <a:t>1/23/2023</a:t>
            </a:fld>
            <a:endParaRPr lang="en-US"/>
          </a:p>
        </p:txBody>
      </p:sp>
      <p:sp>
        <p:nvSpPr>
          <p:cNvPr id="6" name="Footer Placeholder 5">
            <a:extLst>
              <a:ext uri="{FF2B5EF4-FFF2-40B4-BE49-F238E27FC236}">
                <a16:creationId xmlns:a16="http://schemas.microsoft.com/office/drawing/2014/main" id="{4105DC08-1C86-4760-B388-DA89814696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352FA8-7204-4705-8CF3-19FD772D69B7}"/>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8D9EFFC7-5B68-D63D-5D2D-BCDB684269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309446"/>
            <a:ext cx="1592766" cy="458932"/>
          </a:xfrm>
          <a:prstGeom prst="rect">
            <a:avLst/>
          </a:prstGeom>
        </p:spPr>
      </p:pic>
    </p:spTree>
    <p:extLst>
      <p:ext uri="{BB962C8B-B14F-4D97-AF65-F5344CB8AC3E}">
        <p14:creationId xmlns:p14="http://schemas.microsoft.com/office/powerpoint/2010/main" val="1255983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212EB-FB2D-42DE-AF9D-376AB3B9D8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19881B1-4FBA-4CD3-95C7-454B640A95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BE5C370-FC83-4C30-A133-B992BF55A3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4AAC8D6-C314-403B-8B66-136723F2EC4E}"/>
              </a:ext>
            </a:extLst>
          </p:cNvPr>
          <p:cNvSpPr>
            <a:spLocks noGrp="1"/>
          </p:cNvSpPr>
          <p:nvPr>
            <p:ph type="dt" sz="half" idx="10"/>
          </p:nvPr>
        </p:nvSpPr>
        <p:spPr/>
        <p:txBody>
          <a:bodyPr/>
          <a:lstStyle/>
          <a:p>
            <a:fld id="{2FC1D71F-3B4B-4F36-A47F-57CA339625A4}" type="datetimeFigureOut">
              <a:rPr lang="en-US" smtClean="0"/>
              <a:t>1/23/2023</a:t>
            </a:fld>
            <a:endParaRPr lang="en-US"/>
          </a:p>
        </p:txBody>
      </p:sp>
      <p:sp>
        <p:nvSpPr>
          <p:cNvPr id="6" name="Footer Placeholder 5">
            <a:extLst>
              <a:ext uri="{FF2B5EF4-FFF2-40B4-BE49-F238E27FC236}">
                <a16:creationId xmlns:a16="http://schemas.microsoft.com/office/drawing/2014/main" id="{4B2EDB06-E773-4904-954C-E94E159F9E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4A234E2-9AB4-4C64-8FA8-611A27276B4A}"/>
              </a:ext>
            </a:extLst>
          </p:cNvPr>
          <p:cNvSpPr>
            <a:spLocks noGrp="1"/>
          </p:cNvSpPr>
          <p:nvPr>
            <p:ph type="sldNum" sz="quarter" idx="12"/>
          </p:nvPr>
        </p:nvSpPr>
        <p:spPr/>
        <p:txBody>
          <a:bodyPr/>
          <a:lstStyle/>
          <a:p>
            <a:fld id="{7247C6D7-1EFE-485A-A6B6-FEC5FE601B0A}"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C52E0021-3FF8-9249-0D0F-6B819994CCB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309446"/>
            <a:ext cx="1592766" cy="458932"/>
          </a:xfrm>
          <a:prstGeom prst="rect">
            <a:avLst/>
          </a:prstGeom>
        </p:spPr>
      </p:pic>
    </p:spTree>
    <p:extLst>
      <p:ext uri="{BB962C8B-B14F-4D97-AF65-F5344CB8AC3E}">
        <p14:creationId xmlns:p14="http://schemas.microsoft.com/office/powerpoint/2010/main" val="3079579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B7ADC9-9FF2-4333-9453-78965734DB9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8B9942D-CCB3-4882-8D86-39D03EB459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141FE4-FE2B-4A49-86AB-63AEFABFFDA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C1D71F-3B4B-4F36-A47F-57CA339625A4}" type="datetimeFigureOut">
              <a:rPr lang="en-US" smtClean="0"/>
              <a:t>1/23/2023</a:t>
            </a:fld>
            <a:endParaRPr lang="en-US"/>
          </a:p>
        </p:txBody>
      </p:sp>
      <p:sp>
        <p:nvSpPr>
          <p:cNvPr id="5" name="Footer Placeholder 4">
            <a:extLst>
              <a:ext uri="{FF2B5EF4-FFF2-40B4-BE49-F238E27FC236}">
                <a16:creationId xmlns:a16="http://schemas.microsoft.com/office/drawing/2014/main" id="{D94297E8-318F-4F42-A25A-96E217B499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B230D95-85D1-4F9A-A1BD-C7C67F20E1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47C6D7-1EFE-485A-A6B6-FEC5FE601B0A}" type="slidenum">
              <a:rPr lang="en-US" smtClean="0"/>
              <a:t>‹#›</a:t>
            </a:fld>
            <a:endParaRPr lang="en-US"/>
          </a:p>
        </p:txBody>
      </p:sp>
      <p:sp>
        <p:nvSpPr>
          <p:cNvPr id="8" name="TextBox 7">
            <a:extLst>
              <a:ext uri="{FF2B5EF4-FFF2-40B4-BE49-F238E27FC236}">
                <a16:creationId xmlns:a16="http://schemas.microsoft.com/office/drawing/2014/main" id="{89B4E505-4FFA-47E1-B225-51687338BA27}"/>
              </a:ext>
            </a:extLst>
          </p:cNvPr>
          <p:cNvSpPr txBox="1"/>
          <p:nvPr userDrawn="1">
            <p:extLst>
              <p:ext uri="{1162E1C5-73C7-4A58-AE30-91384D911F3F}">
                <p184:classification xmlns:p184="http://schemas.microsoft.com/office/powerpoint/2018/4/main" val="ftr"/>
              </p:ext>
            </p:extLst>
          </p:nvPr>
        </p:nvSpPr>
        <p:spPr>
          <a:xfrm>
            <a:off x="0" y="6705600"/>
            <a:ext cx="338138"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Public</a:t>
            </a:r>
          </a:p>
        </p:txBody>
      </p:sp>
    </p:spTree>
    <p:extLst>
      <p:ext uri="{BB962C8B-B14F-4D97-AF65-F5344CB8AC3E}">
        <p14:creationId xmlns:p14="http://schemas.microsoft.com/office/powerpoint/2010/main" val="32310708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B58CC13-CF6C-3C43-9789-6282C55DE5EF}"/>
              </a:ext>
            </a:extLst>
          </p:cNvPr>
          <p:cNvSpPr>
            <a:spLocks noGrp="1"/>
          </p:cNvSpPr>
          <p:nvPr>
            <p:ph type="title"/>
          </p:nvPr>
        </p:nvSpPr>
        <p:spPr>
          <a:xfrm>
            <a:off x="1023938" y="585788"/>
            <a:ext cx="9720262" cy="1498600"/>
          </a:xfrm>
          <a:prstGeom prst="rect">
            <a:avLst/>
          </a:prstGeom>
        </p:spPr>
        <p:txBody>
          <a:bodyPr vert="horz" lIns="91440" tIns="45720" rIns="91440" bIns="45720" rtlCol="0" anchor="ctr">
            <a:normAutofit/>
          </a:bodyPr>
          <a:lstStyle/>
          <a:p>
            <a:r>
              <a:rPr lang="en-US"/>
              <a:t>Click to edit Master title style</a:t>
            </a:r>
          </a:p>
        </p:txBody>
      </p:sp>
      <p:sp>
        <p:nvSpPr>
          <p:cNvPr id="1027" name="Text Placeholder 2">
            <a:extLst>
              <a:ext uri="{FF2B5EF4-FFF2-40B4-BE49-F238E27FC236}">
                <a16:creationId xmlns:a16="http://schemas.microsoft.com/office/drawing/2014/main" id="{501EA50B-0A1E-F743-8DAB-9BC0BD822225}"/>
              </a:ext>
            </a:extLst>
          </p:cNvPr>
          <p:cNvSpPr>
            <a:spLocks noGrp="1" noChangeArrowheads="1"/>
          </p:cNvSpPr>
          <p:nvPr>
            <p:ph type="body" idx="1"/>
          </p:nvPr>
        </p:nvSpPr>
        <p:spPr bwMode="auto">
          <a:xfrm>
            <a:off x="1023938" y="2286000"/>
            <a:ext cx="9720262"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8846581-E31D-0342-9A2E-D8848FD0B6A9}"/>
              </a:ext>
            </a:extLst>
          </p:cNvPr>
          <p:cNvSpPr>
            <a:spLocks noGrp="1"/>
          </p:cNvSpPr>
          <p:nvPr>
            <p:ph type="dt" sz="half" idx="2"/>
          </p:nvPr>
        </p:nvSpPr>
        <p:spPr>
          <a:xfrm>
            <a:off x="1023938" y="6470650"/>
            <a:ext cx="2154237" cy="274638"/>
          </a:xfrm>
          <a:prstGeom prst="rect">
            <a:avLst/>
          </a:prstGeom>
        </p:spPr>
        <p:txBody>
          <a:bodyPr vert="horz" lIns="91440" tIns="45720" rIns="91440" bIns="45720" rtlCol="0" anchor="ctr"/>
          <a:lstStyle>
            <a:lvl1pPr algn="l" eaLnBrk="1" fontAlgn="auto" hangingPunct="1">
              <a:spcBef>
                <a:spcPts val="0"/>
              </a:spcBef>
              <a:spcAft>
                <a:spcPts val="0"/>
              </a:spcAft>
              <a:defRPr sz="1000">
                <a:solidFill>
                  <a:schemeClr val="tx1">
                    <a:lumMod val="95000"/>
                    <a:lumOff val="5000"/>
                  </a:schemeClr>
                </a:solidFill>
                <a:latin typeface="+mj-lt"/>
              </a:defRPr>
            </a:lvl1pPr>
          </a:lstStyle>
          <a:p>
            <a:pPr>
              <a:defRPr/>
            </a:pPr>
            <a:fld id="{4037687C-B7AA-434A-A5F0-9091E617282E}" type="datetimeFigureOut">
              <a:rPr lang="en-US"/>
              <a:pPr>
                <a:defRPr/>
              </a:pPr>
              <a:t>1/23/2023</a:t>
            </a:fld>
            <a:endParaRPr lang="en-US"/>
          </a:p>
        </p:txBody>
      </p:sp>
      <p:sp>
        <p:nvSpPr>
          <p:cNvPr id="5" name="Footer Placeholder 4">
            <a:extLst>
              <a:ext uri="{FF2B5EF4-FFF2-40B4-BE49-F238E27FC236}">
                <a16:creationId xmlns:a16="http://schemas.microsoft.com/office/drawing/2014/main" id="{B6831C57-3913-C54C-ABD6-B231AD820814}"/>
              </a:ext>
            </a:extLst>
          </p:cNvPr>
          <p:cNvSpPr>
            <a:spLocks noGrp="1"/>
          </p:cNvSpPr>
          <p:nvPr>
            <p:ph type="ftr" sz="quarter" idx="3"/>
          </p:nvPr>
        </p:nvSpPr>
        <p:spPr>
          <a:xfrm>
            <a:off x="4843463" y="6470650"/>
            <a:ext cx="5900737" cy="274638"/>
          </a:xfrm>
          <a:prstGeom prst="rect">
            <a:avLst/>
          </a:prstGeom>
        </p:spPr>
        <p:txBody>
          <a:bodyPr vert="horz" lIns="91440" tIns="45720" rIns="91440" bIns="45720" rtlCol="0" anchor="ctr"/>
          <a:lstStyle>
            <a:lvl1pPr algn="r" eaLnBrk="1" fontAlgn="auto" hangingPunct="1">
              <a:spcBef>
                <a:spcPts val="0"/>
              </a:spcBef>
              <a:spcAft>
                <a:spcPts val="0"/>
              </a:spcAft>
              <a:defRPr sz="1000" cap="all" baseline="0">
                <a:solidFill>
                  <a:schemeClr val="tx1">
                    <a:lumMod val="95000"/>
                    <a:lumOff val="5000"/>
                  </a:schemeClr>
                </a:solidFill>
                <a:latin typeface="+mj-lt"/>
              </a:defRPr>
            </a:lvl1pPr>
          </a:lstStyle>
          <a:p>
            <a:pPr>
              <a:defRPr/>
            </a:pPr>
            <a:endParaRPr lang="en-US"/>
          </a:p>
        </p:txBody>
      </p:sp>
      <p:sp>
        <p:nvSpPr>
          <p:cNvPr id="6" name="Slide Number Placeholder 5">
            <a:extLst>
              <a:ext uri="{FF2B5EF4-FFF2-40B4-BE49-F238E27FC236}">
                <a16:creationId xmlns:a16="http://schemas.microsoft.com/office/drawing/2014/main" id="{E6953E87-9EB6-FD47-A816-50DA4FC0C819}"/>
              </a:ext>
            </a:extLst>
          </p:cNvPr>
          <p:cNvSpPr>
            <a:spLocks noGrp="1"/>
          </p:cNvSpPr>
          <p:nvPr>
            <p:ph type="sldNum" sz="quarter" idx="4"/>
          </p:nvPr>
        </p:nvSpPr>
        <p:spPr>
          <a:xfrm>
            <a:off x="10837863" y="6470650"/>
            <a:ext cx="973137" cy="274638"/>
          </a:xfrm>
          <a:prstGeom prst="rect">
            <a:avLst/>
          </a:prstGeom>
        </p:spPr>
        <p:txBody>
          <a:bodyPr vert="horz" wrap="square" lIns="91440" tIns="45720" rIns="91440" bIns="45720" numCol="1" anchor="ctr" anchorCtr="0" compatLnSpc="1">
            <a:prstTxWarp prst="textNoShape">
              <a:avLst/>
            </a:prstTxWarp>
          </a:bodyPr>
          <a:lstStyle>
            <a:lvl1pPr eaLnBrk="1" hangingPunct="1">
              <a:defRPr sz="1000">
                <a:solidFill>
                  <a:srgbClr val="4A4A4C"/>
                </a:solidFill>
                <a:latin typeface="Tw Cen MT Condensed" panose="020B0606020104020203" pitchFamily="34" charset="0"/>
              </a:defRPr>
            </a:lvl1pPr>
          </a:lstStyle>
          <a:p>
            <a:pPr>
              <a:defRPr/>
            </a:pPr>
            <a:fld id="{C65A6FA0-BB66-5645-A93F-379AB0E1B83D}" type="slidenum">
              <a:rPr lang="en-US" altLang="en-US"/>
              <a:pPr>
                <a:defRPr/>
              </a:pPr>
              <a:t>‹#›</a:t>
            </a:fld>
            <a:endParaRPr lang="en-US" altLang="en-US"/>
          </a:p>
        </p:txBody>
      </p:sp>
      <p:cxnSp>
        <p:nvCxnSpPr>
          <p:cNvPr id="7" name="Straight Connector 6">
            <a:extLst>
              <a:ext uri="{FF2B5EF4-FFF2-40B4-BE49-F238E27FC236}">
                <a16:creationId xmlns:a16="http://schemas.microsoft.com/office/drawing/2014/main" id="{567D11D2-FA6B-3F45-AAC2-E2F3E6D28F25}"/>
              </a:ext>
            </a:extLst>
          </p:cNvPr>
          <p:cNvCxnSpPr/>
          <p:nvPr/>
        </p:nvCxnSpPr>
        <p:spPr>
          <a:xfrm flipV="1">
            <a:off x="762000" y="827088"/>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9BACD80F-03C9-8EBF-1097-AAD143F1C216}"/>
              </a:ext>
            </a:extLst>
          </p:cNvPr>
          <p:cNvSpPr txBox="1"/>
          <p:nvPr>
            <p:extLst>
              <p:ext uri="{1162E1C5-73C7-4A58-AE30-91384D911F3F}">
                <p184:classification xmlns:p184="http://schemas.microsoft.com/office/powerpoint/2018/4/main" val="ftr"/>
              </p:ext>
            </p:extLst>
          </p:nvPr>
        </p:nvSpPr>
        <p:spPr>
          <a:xfrm>
            <a:off x="0" y="6705600"/>
            <a:ext cx="552450"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Restricted</a:t>
            </a:r>
          </a:p>
        </p:txBody>
      </p:sp>
    </p:spTree>
    <p:extLst>
      <p:ext uri="{BB962C8B-B14F-4D97-AF65-F5344CB8AC3E}">
        <p14:creationId xmlns:p14="http://schemas.microsoft.com/office/powerpoint/2010/main" val="25267305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0" fontAlgn="base" hangingPunct="0">
        <a:lnSpc>
          <a:spcPct val="80000"/>
        </a:lnSpc>
        <a:spcBef>
          <a:spcPct val="0"/>
        </a:spcBef>
        <a:spcAft>
          <a:spcPct val="0"/>
        </a:spcAft>
        <a:defRPr sz="5000" kern="1200" cap="all" spc="100">
          <a:solidFill>
            <a:srgbClr val="4A4A4C"/>
          </a:solidFill>
          <a:latin typeface="+mj-lt"/>
          <a:ea typeface="+mj-ea"/>
          <a:cs typeface="+mj-cs"/>
        </a:defRPr>
      </a:lvl1pPr>
      <a:lvl2pPr algn="l" rtl="0" eaLnBrk="0" fontAlgn="base" hangingPunct="0">
        <a:lnSpc>
          <a:spcPct val="80000"/>
        </a:lnSpc>
        <a:spcBef>
          <a:spcPct val="0"/>
        </a:spcBef>
        <a:spcAft>
          <a:spcPct val="0"/>
        </a:spcAft>
        <a:defRPr sz="5000">
          <a:solidFill>
            <a:srgbClr val="4A4A4C"/>
          </a:solidFill>
          <a:latin typeface="Tw Cen MT Condensed" panose="020B0606020104020203" pitchFamily="34" charset="0"/>
        </a:defRPr>
      </a:lvl2pPr>
      <a:lvl3pPr algn="l" rtl="0" eaLnBrk="0" fontAlgn="base" hangingPunct="0">
        <a:lnSpc>
          <a:spcPct val="80000"/>
        </a:lnSpc>
        <a:spcBef>
          <a:spcPct val="0"/>
        </a:spcBef>
        <a:spcAft>
          <a:spcPct val="0"/>
        </a:spcAft>
        <a:defRPr sz="5000">
          <a:solidFill>
            <a:srgbClr val="4A4A4C"/>
          </a:solidFill>
          <a:latin typeface="Tw Cen MT Condensed" panose="020B0606020104020203" pitchFamily="34" charset="0"/>
        </a:defRPr>
      </a:lvl3pPr>
      <a:lvl4pPr algn="l" rtl="0" eaLnBrk="0" fontAlgn="base" hangingPunct="0">
        <a:lnSpc>
          <a:spcPct val="80000"/>
        </a:lnSpc>
        <a:spcBef>
          <a:spcPct val="0"/>
        </a:spcBef>
        <a:spcAft>
          <a:spcPct val="0"/>
        </a:spcAft>
        <a:defRPr sz="5000">
          <a:solidFill>
            <a:srgbClr val="4A4A4C"/>
          </a:solidFill>
          <a:latin typeface="Tw Cen MT Condensed" panose="020B0606020104020203" pitchFamily="34" charset="0"/>
        </a:defRPr>
      </a:lvl4pPr>
      <a:lvl5pPr algn="l" rtl="0" eaLnBrk="0" fontAlgn="base" hangingPunct="0">
        <a:lnSpc>
          <a:spcPct val="80000"/>
        </a:lnSpc>
        <a:spcBef>
          <a:spcPct val="0"/>
        </a:spcBef>
        <a:spcAft>
          <a:spcPct val="0"/>
        </a:spcAft>
        <a:defRPr sz="5000">
          <a:solidFill>
            <a:srgbClr val="4A4A4C"/>
          </a:solidFill>
          <a:latin typeface="Tw Cen MT Condensed" panose="020B0606020104020203" pitchFamily="34" charset="0"/>
        </a:defRPr>
      </a:lvl5pPr>
      <a:lvl6pPr marL="457200" algn="l" rtl="0" fontAlgn="base">
        <a:lnSpc>
          <a:spcPct val="80000"/>
        </a:lnSpc>
        <a:spcBef>
          <a:spcPct val="0"/>
        </a:spcBef>
        <a:spcAft>
          <a:spcPct val="0"/>
        </a:spcAft>
        <a:defRPr sz="5000">
          <a:solidFill>
            <a:srgbClr val="4A4A4C"/>
          </a:solidFill>
          <a:latin typeface="Tw Cen MT Condensed" panose="020B0606020104020203" pitchFamily="34" charset="0"/>
        </a:defRPr>
      </a:lvl6pPr>
      <a:lvl7pPr marL="914400" algn="l" rtl="0" fontAlgn="base">
        <a:lnSpc>
          <a:spcPct val="80000"/>
        </a:lnSpc>
        <a:spcBef>
          <a:spcPct val="0"/>
        </a:spcBef>
        <a:spcAft>
          <a:spcPct val="0"/>
        </a:spcAft>
        <a:defRPr sz="5000">
          <a:solidFill>
            <a:srgbClr val="4A4A4C"/>
          </a:solidFill>
          <a:latin typeface="Tw Cen MT Condensed" panose="020B0606020104020203" pitchFamily="34" charset="0"/>
        </a:defRPr>
      </a:lvl7pPr>
      <a:lvl8pPr marL="1371600" algn="l" rtl="0" fontAlgn="base">
        <a:lnSpc>
          <a:spcPct val="80000"/>
        </a:lnSpc>
        <a:spcBef>
          <a:spcPct val="0"/>
        </a:spcBef>
        <a:spcAft>
          <a:spcPct val="0"/>
        </a:spcAft>
        <a:defRPr sz="5000">
          <a:solidFill>
            <a:srgbClr val="4A4A4C"/>
          </a:solidFill>
          <a:latin typeface="Tw Cen MT Condensed" panose="020B0606020104020203" pitchFamily="34" charset="0"/>
        </a:defRPr>
      </a:lvl8pPr>
      <a:lvl9pPr marL="1828800" algn="l" rtl="0" fontAlgn="base">
        <a:lnSpc>
          <a:spcPct val="80000"/>
        </a:lnSpc>
        <a:spcBef>
          <a:spcPct val="0"/>
        </a:spcBef>
        <a:spcAft>
          <a:spcPct val="0"/>
        </a:spcAft>
        <a:defRPr sz="5000">
          <a:solidFill>
            <a:srgbClr val="4A4A4C"/>
          </a:solidFill>
          <a:latin typeface="Tw Cen MT Condensed" panose="020B0606020104020203" pitchFamily="34" charset="0"/>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Tw Cen MT" panose="020B0602020104020603" pitchFamily="34" charset="77"/>
        <a:buChar char=" "/>
        <a:defRPr sz="2200" kern="1200">
          <a:solidFill>
            <a:schemeClr val="tx1"/>
          </a:solidFill>
          <a:latin typeface="+mn-lt"/>
          <a:ea typeface="+mn-ea"/>
          <a:cs typeface="+mn-cs"/>
        </a:defRPr>
      </a:lvl1pPr>
      <a:lvl2pPr marL="265113" indent="-136525" algn="l" rtl="0" eaLnBrk="0" fontAlgn="base" hangingPunct="0">
        <a:lnSpc>
          <a:spcPct val="90000"/>
        </a:lnSpc>
        <a:spcBef>
          <a:spcPts val="200"/>
        </a:spcBef>
        <a:spcAft>
          <a:spcPts val="400"/>
        </a:spcAft>
        <a:buClr>
          <a:schemeClr val="accent1"/>
        </a:buClr>
        <a:buFont typeface="Wingdings 3" pitchFamily="2" charset="2"/>
        <a:buChar char=""/>
        <a:defRPr kern="1200">
          <a:solidFill>
            <a:schemeClr val="tx1"/>
          </a:solidFill>
          <a:latin typeface="+mn-lt"/>
          <a:ea typeface="+mn-ea"/>
          <a:cs typeface="+mn-cs"/>
        </a:defRPr>
      </a:lvl2pPr>
      <a:lvl3pPr marL="447675" indent="-136525" algn="l" rtl="0" eaLnBrk="0" fontAlgn="base" hangingPunct="0">
        <a:lnSpc>
          <a:spcPct val="90000"/>
        </a:lnSpc>
        <a:spcBef>
          <a:spcPts val="200"/>
        </a:spcBef>
        <a:spcAft>
          <a:spcPts val="400"/>
        </a:spcAft>
        <a:buClr>
          <a:schemeClr val="accent1"/>
        </a:buClr>
        <a:buFont typeface="Wingdings 3" pitchFamily="2" charset="2"/>
        <a:buChar char=""/>
        <a:defRPr sz="1400" kern="1200">
          <a:solidFill>
            <a:schemeClr val="tx1"/>
          </a:solidFill>
          <a:latin typeface="+mn-lt"/>
          <a:ea typeface="+mn-ea"/>
          <a:cs typeface="+mn-cs"/>
        </a:defRPr>
      </a:lvl3pPr>
      <a:lvl4pPr marL="593725" indent="-136525" algn="l" rtl="0" eaLnBrk="0" fontAlgn="base" hangingPunct="0">
        <a:lnSpc>
          <a:spcPct val="90000"/>
        </a:lnSpc>
        <a:spcBef>
          <a:spcPts val="200"/>
        </a:spcBef>
        <a:spcAft>
          <a:spcPts val="400"/>
        </a:spcAft>
        <a:buClr>
          <a:schemeClr val="accent1"/>
        </a:buClr>
        <a:buFont typeface="Wingdings 3" pitchFamily="2" charset="2"/>
        <a:buChar char=""/>
        <a:defRPr sz="1400" kern="1200">
          <a:solidFill>
            <a:schemeClr val="tx1"/>
          </a:solidFill>
          <a:latin typeface="+mn-lt"/>
          <a:ea typeface="+mn-ea"/>
          <a:cs typeface="+mn-cs"/>
        </a:defRPr>
      </a:lvl4pPr>
      <a:lvl5pPr marL="776288" indent="-136525" algn="l" rtl="0" eaLnBrk="0" fontAlgn="base" hangingPunct="0">
        <a:lnSpc>
          <a:spcPct val="90000"/>
        </a:lnSpc>
        <a:spcBef>
          <a:spcPts val="200"/>
        </a:spcBef>
        <a:spcAft>
          <a:spcPts val="400"/>
        </a:spcAft>
        <a:buClr>
          <a:schemeClr val="accent1"/>
        </a:buClr>
        <a:buFont typeface="Wingdings 3" pitchFamily="2"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apps.who.int/iris/bitstream/10665/258763/1/WER9234.pdf?ua=1" TargetMode="External"/><Relationship Id="rId2" Type="http://schemas.openxmlformats.org/officeDocument/2006/relationships/image" Target="../media/image7.jpe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E6204-81A7-4A22-A79D-4715571CCA79}"/>
              </a:ext>
            </a:extLst>
          </p:cNvPr>
          <p:cNvSpPr>
            <a:spLocks noGrp="1"/>
          </p:cNvSpPr>
          <p:nvPr>
            <p:ph type="ctrTitle"/>
          </p:nvPr>
        </p:nvSpPr>
        <p:spPr/>
        <p:txBody>
          <a:bodyPr>
            <a:normAutofit/>
          </a:bodyPr>
          <a:lstStyle/>
          <a:p>
            <a:r>
              <a:rPr lang="en-US" sz="4400" b="1" dirty="0"/>
              <a:t>Module 3 : </a:t>
            </a:r>
            <a:br>
              <a:rPr lang="en-US" sz="4400" dirty="0"/>
            </a:br>
            <a:r>
              <a:rPr lang="en-US" sz="4400" dirty="0"/>
              <a:t>Le </a:t>
            </a:r>
            <a:r>
              <a:rPr lang="en-US" sz="4400" dirty="0" err="1"/>
              <a:t>vaccin</a:t>
            </a:r>
            <a:r>
              <a:rPr lang="en-US" sz="4400" dirty="0"/>
              <a:t> oral </a:t>
            </a:r>
            <a:r>
              <a:rPr lang="en-US" sz="4400" dirty="0" err="1"/>
              <a:t>contre</a:t>
            </a:r>
            <a:r>
              <a:rPr lang="en-US" sz="4400" dirty="0"/>
              <a:t> le </a:t>
            </a:r>
            <a:r>
              <a:rPr lang="en-US" sz="4400" dirty="0" err="1"/>
              <a:t>choléra</a:t>
            </a:r>
            <a:r>
              <a:rPr lang="en-US" sz="4400" dirty="0"/>
              <a:t> (VOC)</a:t>
            </a:r>
            <a:br>
              <a:rPr lang="en-US" dirty="0"/>
            </a:br>
            <a:endParaRPr lang="en-US"/>
          </a:p>
        </p:txBody>
      </p:sp>
      <p:sp>
        <p:nvSpPr>
          <p:cNvPr id="3" name="Subtitle 2">
            <a:extLst>
              <a:ext uri="{FF2B5EF4-FFF2-40B4-BE49-F238E27FC236}">
                <a16:creationId xmlns:a16="http://schemas.microsoft.com/office/drawing/2014/main" id="{9E8C5006-140E-4C3A-BE43-2289E6D0AE40}"/>
              </a:ext>
            </a:extLst>
          </p:cNvPr>
          <p:cNvSpPr>
            <a:spLocks noGrp="1"/>
          </p:cNvSpPr>
          <p:nvPr>
            <p:ph type="subTitle" idx="1"/>
          </p:nvPr>
        </p:nvSpPr>
        <p:spPr>
          <a:xfrm>
            <a:off x="1524000" y="3602038"/>
            <a:ext cx="9144000" cy="1155492"/>
          </a:xfrm>
        </p:spPr>
        <p:txBody>
          <a:bodyPr>
            <a:normAutofit/>
          </a:bodyPr>
          <a:lstStyle/>
          <a:p>
            <a:r>
              <a:rPr lang="en-US" b="1"/>
              <a:t>Objectif</a:t>
            </a:r>
            <a:r>
              <a:rPr lang="en-US"/>
              <a:t> : Donner aux participants </a:t>
            </a:r>
            <a:r>
              <a:rPr lang="en-US" err="1"/>
              <a:t>une</a:t>
            </a:r>
            <a:r>
              <a:rPr lang="en-US"/>
              <a:t> </a:t>
            </a:r>
            <a:r>
              <a:rPr lang="en-US" err="1"/>
              <a:t>compréhension</a:t>
            </a:r>
            <a:r>
              <a:rPr lang="en-US"/>
              <a:t> </a:t>
            </a:r>
            <a:r>
              <a:rPr lang="en-US" err="1"/>
              <a:t>claire</a:t>
            </a:r>
            <a:r>
              <a:rPr lang="en-US"/>
              <a:t> de </a:t>
            </a:r>
            <a:r>
              <a:rPr lang="en-US" err="1"/>
              <a:t>ce</a:t>
            </a:r>
            <a:r>
              <a:rPr lang="en-US"/>
              <a:t> </a:t>
            </a:r>
            <a:r>
              <a:rPr lang="en-US" err="1"/>
              <a:t>qu'est</a:t>
            </a:r>
            <a:r>
              <a:rPr lang="en-US"/>
              <a:t> le </a:t>
            </a:r>
            <a:r>
              <a:rPr lang="en-US" err="1"/>
              <a:t>vaccin</a:t>
            </a:r>
            <a:r>
              <a:rPr lang="en-US"/>
              <a:t> oral </a:t>
            </a:r>
            <a:r>
              <a:rPr lang="en-US" err="1"/>
              <a:t>contre</a:t>
            </a:r>
            <a:r>
              <a:rPr lang="en-US"/>
              <a:t> le </a:t>
            </a:r>
            <a:r>
              <a:rPr lang="en-US" err="1"/>
              <a:t>choléra</a:t>
            </a:r>
            <a:r>
              <a:rPr lang="en-US"/>
              <a:t>, de son </a:t>
            </a:r>
            <a:r>
              <a:rPr lang="en-US" err="1"/>
              <a:t>fonctionnement</a:t>
            </a:r>
            <a:r>
              <a:rPr lang="en-US"/>
              <a:t>, de son </a:t>
            </a:r>
            <a:r>
              <a:rPr lang="en-US" err="1"/>
              <a:t>efficacité</a:t>
            </a:r>
            <a:r>
              <a:rPr lang="en-US"/>
              <a:t> et de son </a:t>
            </a:r>
            <a:r>
              <a:rPr lang="en-US" err="1"/>
              <a:t>utilisation</a:t>
            </a:r>
            <a:r>
              <a:rPr lang="en-US"/>
              <a:t> </a:t>
            </a:r>
            <a:r>
              <a:rPr lang="en-US" err="1"/>
              <a:t>sûre</a:t>
            </a:r>
            <a:r>
              <a:rPr lang="en-US"/>
              <a:t> dans les </a:t>
            </a:r>
            <a:r>
              <a:rPr lang="en-US" err="1"/>
              <a:t>campagnes</a:t>
            </a:r>
            <a:r>
              <a:rPr lang="en-US"/>
              <a:t> de masse.</a:t>
            </a:r>
          </a:p>
          <a:p>
            <a:endParaRPr lang="en-US"/>
          </a:p>
        </p:txBody>
      </p:sp>
      <p:pic>
        <p:nvPicPr>
          <p:cNvPr id="5" name="Picture 4" descr="A picture containing text, clipart&#10;&#10;Description automatically generated">
            <a:extLst>
              <a:ext uri="{FF2B5EF4-FFF2-40B4-BE49-F238E27FC236}">
                <a16:creationId xmlns:a16="http://schemas.microsoft.com/office/drawing/2014/main" id="{FD69215D-BC0E-539B-1DFF-2895292659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638" y="279347"/>
            <a:ext cx="2925763" cy="843016"/>
          </a:xfrm>
          <a:prstGeom prst="rect">
            <a:avLst/>
          </a:prstGeom>
        </p:spPr>
      </p:pic>
    </p:spTree>
    <p:extLst>
      <p:ext uri="{BB962C8B-B14F-4D97-AF65-F5344CB8AC3E}">
        <p14:creationId xmlns:p14="http://schemas.microsoft.com/office/powerpoint/2010/main" val="215087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AD8BA-89C0-8EEF-5AF0-231B5DB0FA79}"/>
              </a:ext>
            </a:extLst>
          </p:cNvPr>
          <p:cNvSpPr>
            <a:spLocks noGrp="1"/>
          </p:cNvSpPr>
          <p:nvPr>
            <p:ph type="title"/>
          </p:nvPr>
        </p:nvSpPr>
        <p:spPr/>
        <p:txBody>
          <a:bodyPr/>
          <a:lstStyle/>
          <a:p>
            <a:r>
              <a:rPr lang="en-GB" dirty="0">
                <a:ea typeface="+mj-lt"/>
                <a:cs typeface="+mj-lt"/>
              </a:rPr>
              <a:t>Sécurité des </a:t>
            </a:r>
            <a:r>
              <a:rPr lang="en-GB" dirty="0" err="1">
                <a:ea typeface="+mj-lt"/>
                <a:cs typeface="+mj-lt"/>
              </a:rPr>
              <a:t>vaccins</a:t>
            </a:r>
            <a:endParaRPr lang="en-US" dirty="0" err="1"/>
          </a:p>
        </p:txBody>
      </p:sp>
      <p:sp>
        <p:nvSpPr>
          <p:cNvPr id="3" name="Content Placeholder 2">
            <a:extLst>
              <a:ext uri="{FF2B5EF4-FFF2-40B4-BE49-F238E27FC236}">
                <a16:creationId xmlns:a16="http://schemas.microsoft.com/office/drawing/2014/main" id="{63A2DA3F-B5F9-564F-6DAA-021D661058FC}"/>
              </a:ext>
            </a:extLst>
          </p:cNvPr>
          <p:cNvSpPr>
            <a:spLocks noGrp="1"/>
          </p:cNvSpPr>
          <p:nvPr>
            <p:ph idx="1"/>
          </p:nvPr>
        </p:nvSpPr>
        <p:spPr/>
        <p:txBody>
          <a:bodyPr vert="horz" lIns="91440" tIns="45720" rIns="91440" bIns="45720" rtlCol="0" anchor="t">
            <a:normAutofit fontScale="92500" lnSpcReduction="10000"/>
          </a:bodyPr>
          <a:lstStyle/>
          <a:p>
            <a:r>
              <a:rPr lang="en-GB" dirty="0">
                <a:ea typeface="+mn-lt"/>
                <a:cs typeface="+mn-lt"/>
              </a:rPr>
              <a:t>Les VOC </a:t>
            </a:r>
            <a:r>
              <a:rPr lang="en-GB" dirty="0" err="1">
                <a:ea typeface="+mn-lt"/>
                <a:cs typeface="+mn-lt"/>
              </a:rPr>
              <a:t>sont</a:t>
            </a:r>
            <a:r>
              <a:rPr lang="en-GB" dirty="0">
                <a:ea typeface="+mn-lt"/>
                <a:cs typeface="+mn-lt"/>
              </a:rPr>
              <a:t> des </a:t>
            </a:r>
            <a:r>
              <a:rPr lang="en-GB" dirty="0" err="1">
                <a:ea typeface="+mn-lt"/>
                <a:cs typeface="+mn-lt"/>
              </a:rPr>
              <a:t>vaccins</a:t>
            </a:r>
            <a:r>
              <a:rPr lang="en-GB" dirty="0">
                <a:ea typeface="+mn-lt"/>
                <a:cs typeface="+mn-lt"/>
              </a:rPr>
              <a:t> très </a:t>
            </a:r>
            <a:r>
              <a:rPr lang="en-GB" dirty="0" err="1">
                <a:ea typeface="+mn-lt"/>
                <a:cs typeface="+mn-lt"/>
              </a:rPr>
              <a:t>sûrs</a:t>
            </a:r>
            <a:endParaRPr lang="en-GB" dirty="0" err="1">
              <a:cs typeface="Calibri" panose="020F0502020204030204"/>
            </a:endParaRPr>
          </a:p>
          <a:p>
            <a:r>
              <a:rPr lang="en-GB" dirty="0" err="1">
                <a:ea typeface="+mn-lt"/>
                <a:cs typeface="+mn-lt"/>
              </a:rPr>
              <a:t>Aucun</a:t>
            </a:r>
            <a:r>
              <a:rPr lang="en-GB" dirty="0">
                <a:ea typeface="+mn-lt"/>
                <a:cs typeface="+mn-lt"/>
              </a:rPr>
              <a:t> </a:t>
            </a:r>
            <a:r>
              <a:rPr lang="en-GB" dirty="0" err="1">
                <a:ea typeface="+mn-lt"/>
                <a:cs typeface="+mn-lt"/>
              </a:rPr>
              <a:t>événement</a:t>
            </a:r>
            <a:r>
              <a:rPr lang="en-GB" dirty="0">
                <a:ea typeface="+mn-lt"/>
                <a:cs typeface="+mn-lt"/>
              </a:rPr>
              <a:t> </a:t>
            </a:r>
            <a:r>
              <a:rPr lang="en-GB" dirty="0" err="1">
                <a:ea typeface="+mn-lt"/>
                <a:cs typeface="+mn-lt"/>
              </a:rPr>
              <a:t>indésirable</a:t>
            </a:r>
            <a:r>
              <a:rPr lang="en-GB" dirty="0">
                <a:ea typeface="+mn-lt"/>
                <a:cs typeface="+mn-lt"/>
              </a:rPr>
              <a:t> grave </a:t>
            </a:r>
            <a:r>
              <a:rPr lang="en-GB" dirty="0" err="1">
                <a:ea typeface="+mn-lt"/>
                <a:cs typeface="+mn-lt"/>
              </a:rPr>
              <a:t>signalé</a:t>
            </a:r>
            <a:r>
              <a:rPr lang="en-GB" dirty="0">
                <a:ea typeface="+mn-lt"/>
                <a:cs typeface="+mn-lt"/>
              </a:rPr>
              <a:t> </a:t>
            </a:r>
            <a:r>
              <a:rPr lang="en-GB" dirty="0" err="1">
                <a:ea typeface="+mn-lt"/>
                <a:cs typeface="+mn-lt"/>
              </a:rPr>
              <a:t>lors</a:t>
            </a:r>
            <a:r>
              <a:rPr lang="en-GB" dirty="0">
                <a:ea typeface="+mn-lt"/>
                <a:cs typeface="+mn-lt"/>
              </a:rPr>
              <a:t> de </a:t>
            </a:r>
            <a:r>
              <a:rPr lang="en-GB" dirty="0" err="1">
                <a:ea typeface="+mn-lt"/>
                <a:cs typeface="+mn-lt"/>
              </a:rPr>
              <a:t>diverses</a:t>
            </a:r>
            <a:r>
              <a:rPr lang="en-GB" dirty="0">
                <a:ea typeface="+mn-lt"/>
                <a:cs typeface="+mn-lt"/>
              </a:rPr>
              <a:t> </a:t>
            </a:r>
            <a:r>
              <a:rPr lang="en-GB" dirty="0" err="1">
                <a:ea typeface="+mn-lt"/>
                <a:cs typeface="+mn-lt"/>
              </a:rPr>
              <a:t>campagnes</a:t>
            </a:r>
            <a:r>
              <a:rPr lang="en-GB" dirty="0">
                <a:ea typeface="+mn-lt"/>
                <a:cs typeface="+mn-lt"/>
              </a:rPr>
              <a:t> de vaccination de masse (~ 25 millions de doses </a:t>
            </a:r>
            <a:r>
              <a:rPr lang="en-GB" dirty="0" err="1">
                <a:ea typeface="+mn-lt"/>
                <a:cs typeface="+mn-lt"/>
              </a:rPr>
              <a:t>utilisées</a:t>
            </a:r>
            <a:r>
              <a:rPr lang="en-GB" dirty="0">
                <a:ea typeface="+mn-lt"/>
                <a:cs typeface="+mn-lt"/>
              </a:rPr>
              <a:t> dans le monde) </a:t>
            </a:r>
            <a:endParaRPr lang="en-GB"/>
          </a:p>
          <a:p>
            <a:r>
              <a:rPr lang="en-GB" dirty="0" err="1">
                <a:ea typeface="+mn-lt"/>
                <a:cs typeface="+mn-lt"/>
              </a:rPr>
              <a:t>Effets</a:t>
            </a:r>
            <a:r>
              <a:rPr lang="en-GB" dirty="0">
                <a:ea typeface="+mn-lt"/>
                <a:cs typeface="+mn-lt"/>
              </a:rPr>
              <a:t> </a:t>
            </a:r>
            <a:r>
              <a:rPr lang="en-GB" dirty="0" err="1">
                <a:ea typeface="+mn-lt"/>
                <a:cs typeface="+mn-lt"/>
              </a:rPr>
              <a:t>indésirables</a:t>
            </a:r>
            <a:r>
              <a:rPr lang="en-GB" dirty="0">
                <a:ea typeface="+mn-lt"/>
                <a:cs typeface="+mn-lt"/>
              </a:rPr>
              <a:t> </a:t>
            </a:r>
            <a:r>
              <a:rPr lang="en-GB" dirty="0" err="1">
                <a:ea typeface="+mn-lt"/>
                <a:cs typeface="+mn-lt"/>
              </a:rPr>
              <a:t>mineurs</a:t>
            </a:r>
            <a:r>
              <a:rPr lang="en-GB" dirty="0">
                <a:ea typeface="+mn-lt"/>
                <a:cs typeface="+mn-lt"/>
              </a:rPr>
              <a:t> TRÈS </a:t>
            </a:r>
            <a:r>
              <a:rPr lang="en-GB" dirty="0" err="1">
                <a:ea typeface="+mn-lt"/>
                <a:cs typeface="+mn-lt"/>
              </a:rPr>
              <a:t>rares</a:t>
            </a:r>
            <a:r>
              <a:rPr lang="en-GB" dirty="0">
                <a:ea typeface="+mn-lt"/>
                <a:cs typeface="+mn-lt"/>
              </a:rPr>
              <a:t> (3 à 4 %), </a:t>
            </a:r>
            <a:r>
              <a:rPr lang="en-GB" dirty="0" err="1">
                <a:ea typeface="+mn-lt"/>
                <a:cs typeface="+mn-lt"/>
              </a:rPr>
              <a:t>tels</a:t>
            </a:r>
            <a:r>
              <a:rPr lang="en-GB" dirty="0">
                <a:ea typeface="+mn-lt"/>
                <a:cs typeface="+mn-lt"/>
              </a:rPr>
              <a:t> que </a:t>
            </a:r>
            <a:endParaRPr lang="en-GB"/>
          </a:p>
          <a:p>
            <a:pPr lvl="1"/>
            <a:r>
              <a:rPr lang="en-GB" dirty="0" err="1">
                <a:ea typeface="+mn-lt"/>
                <a:cs typeface="+mn-lt"/>
              </a:rPr>
              <a:t>Vomissements</a:t>
            </a:r>
            <a:endParaRPr lang="en-GB" dirty="0" err="1">
              <a:cs typeface="Calibri"/>
            </a:endParaRPr>
          </a:p>
          <a:p>
            <a:pPr lvl="1"/>
            <a:r>
              <a:rPr lang="en-GB" dirty="0">
                <a:ea typeface="+mn-lt"/>
                <a:cs typeface="+mn-lt"/>
              </a:rPr>
              <a:t>Léger </a:t>
            </a:r>
            <a:r>
              <a:rPr lang="en-GB" dirty="0" err="1">
                <a:ea typeface="+mn-lt"/>
                <a:cs typeface="+mn-lt"/>
              </a:rPr>
              <a:t>inconfort</a:t>
            </a:r>
            <a:r>
              <a:rPr lang="en-GB" dirty="0">
                <a:ea typeface="+mn-lt"/>
                <a:cs typeface="+mn-lt"/>
              </a:rPr>
              <a:t> gastro-intestinal</a:t>
            </a:r>
            <a:endParaRPr lang="en-GB" dirty="0">
              <a:cs typeface="Calibri"/>
            </a:endParaRPr>
          </a:p>
          <a:p>
            <a:pPr lvl="1"/>
            <a:r>
              <a:rPr lang="en-GB" dirty="0" err="1">
                <a:ea typeface="+mn-lt"/>
                <a:cs typeface="+mn-lt"/>
              </a:rPr>
              <a:t>Diarrhée</a:t>
            </a:r>
            <a:r>
              <a:rPr lang="en-GB" dirty="0">
                <a:ea typeface="+mn-lt"/>
                <a:cs typeface="+mn-lt"/>
              </a:rPr>
              <a:t> </a:t>
            </a:r>
            <a:r>
              <a:rPr lang="en-GB" dirty="0" err="1">
                <a:ea typeface="+mn-lt"/>
                <a:cs typeface="+mn-lt"/>
              </a:rPr>
              <a:t>légère</a:t>
            </a:r>
            <a:endParaRPr lang="en-GB" dirty="0" err="1">
              <a:cs typeface="Calibri"/>
            </a:endParaRPr>
          </a:p>
          <a:p>
            <a:r>
              <a:rPr lang="en-GB" dirty="0">
                <a:ea typeface="+mn-lt"/>
                <a:cs typeface="+mn-lt"/>
              </a:rPr>
              <a:t>Parfois, les enfants </a:t>
            </a:r>
            <a:r>
              <a:rPr lang="en-GB" dirty="0" err="1">
                <a:ea typeface="+mn-lt"/>
                <a:cs typeface="+mn-lt"/>
              </a:rPr>
              <a:t>n'aiment</a:t>
            </a:r>
            <a:r>
              <a:rPr lang="en-GB" dirty="0">
                <a:ea typeface="+mn-lt"/>
                <a:cs typeface="+mn-lt"/>
              </a:rPr>
              <a:t> pas le goût et le </a:t>
            </a:r>
            <a:r>
              <a:rPr lang="en-GB" dirty="0" err="1">
                <a:ea typeface="+mn-lt"/>
                <a:cs typeface="+mn-lt"/>
              </a:rPr>
              <a:t>recrachent</a:t>
            </a:r>
            <a:r>
              <a:rPr lang="en-GB" dirty="0">
                <a:ea typeface="+mn-lt"/>
                <a:cs typeface="+mn-lt"/>
              </a:rPr>
              <a:t> (les </a:t>
            </a:r>
            <a:r>
              <a:rPr lang="en-GB" dirty="0" err="1">
                <a:ea typeface="+mn-lt"/>
                <a:cs typeface="+mn-lt"/>
              </a:rPr>
              <a:t>adultes</a:t>
            </a:r>
            <a:r>
              <a:rPr lang="en-GB" dirty="0">
                <a:ea typeface="+mn-lt"/>
                <a:cs typeface="+mn-lt"/>
              </a:rPr>
              <a:t> </a:t>
            </a:r>
            <a:r>
              <a:rPr lang="en-GB" dirty="0" err="1">
                <a:ea typeface="+mn-lt"/>
                <a:cs typeface="+mn-lt"/>
              </a:rPr>
              <a:t>n'aiment</a:t>
            </a:r>
            <a:r>
              <a:rPr lang="en-GB" dirty="0">
                <a:ea typeface="+mn-lt"/>
                <a:cs typeface="+mn-lt"/>
              </a:rPr>
              <a:t> pas </a:t>
            </a:r>
            <a:r>
              <a:rPr lang="en-GB" dirty="0" err="1">
                <a:ea typeface="+mn-lt"/>
                <a:cs typeface="+mn-lt"/>
              </a:rPr>
              <a:t>ça</a:t>
            </a:r>
            <a:r>
              <a:rPr lang="en-GB" dirty="0">
                <a:ea typeface="+mn-lt"/>
                <a:cs typeface="+mn-lt"/>
              </a:rPr>
              <a:t> non plus !) </a:t>
            </a:r>
            <a:endParaRPr lang="en-GB"/>
          </a:p>
          <a:p>
            <a:pPr lvl="1"/>
            <a:r>
              <a:rPr lang="en-GB" dirty="0">
                <a:ea typeface="+mn-lt"/>
                <a:cs typeface="+mn-lt"/>
              </a:rPr>
              <a:t>Mais </a:t>
            </a:r>
            <a:r>
              <a:rPr lang="en-GB" dirty="0" err="1">
                <a:ea typeface="+mn-lt"/>
                <a:cs typeface="+mn-lt"/>
              </a:rPr>
              <a:t>ce</a:t>
            </a:r>
            <a:r>
              <a:rPr lang="en-GB" dirty="0">
                <a:ea typeface="+mn-lt"/>
                <a:cs typeface="+mn-lt"/>
              </a:rPr>
              <a:t> </a:t>
            </a:r>
            <a:r>
              <a:rPr lang="en-GB" dirty="0" err="1">
                <a:ea typeface="+mn-lt"/>
                <a:cs typeface="+mn-lt"/>
              </a:rPr>
              <a:t>n'est</a:t>
            </a:r>
            <a:r>
              <a:rPr lang="en-GB" dirty="0">
                <a:ea typeface="+mn-lt"/>
                <a:cs typeface="+mn-lt"/>
              </a:rPr>
              <a:t> pas un </a:t>
            </a:r>
            <a:r>
              <a:rPr lang="en-GB" dirty="0" err="1">
                <a:ea typeface="+mn-lt"/>
                <a:cs typeface="+mn-lt"/>
              </a:rPr>
              <a:t>événement</a:t>
            </a:r>
            <a:r>
              <a:rPr lang="en-GB" dirty="0">
                <a:ea typeface="+mn-lt"/>
                <a:cs typeface="+mn-lt"/>
              </a:rPr>
              <a:t> </a:t>
            </a:r>
            <a:r>
              <a:rPr lang="en-GB" dirty="0" err="1">
                <a:ea typeface="+mn-lt"/>
                <a:cs typeface="+mn-lt"/>
              </a:rPr>
              <a:t>indésirable</a:t>
            </a:r>
            <a:endParaRPr lang="en-GB" dirty="0" err="1">
              <a:cs typeface="Calibri"/>
            </a:endParaRPr>
          </a:p>
          <a:p>
            <a:pPr lvl="1"/>
            <a:r>
              <a:rPr lang="en-GB" i="1" dirty="0">
                <a:solidFill>
                  <a:srgbClr val="C00000"/>
                </a:solidFill>
                <a:ea typeface="+mn-lt"/>
                <a:cs typeface="+mn-lt"/>
              </a:rPr>
              <a:t>Dans un </a:t>
            </a:r>
            <a:r>
              <a:rPr lang="en-GB" i="1" dirty="0" err="1">
                <a:solidFill>
                  <a:srgbClr val="C00000"/>
                </a:solidFill>
                <a:ea typeface="+mn-lt"/>
                <a:cs typeface="+mn-lt"/>
              </a:rPr>
              <a:t>tel</a:t>
            </a:r>
            <a:r>
              <a:rPr lang="en-GB" i="1" dirty="0">
                <a:solidFill>
                  <a:srgbClr val="C00000"/>
                </a:solidFill>
                <a:ea typeface="+mn-lt"/>
                <a:cs typeface="+mn-lt"/>
              </a:rPr>
              <a:t> </a:t>
            </a:r>
            <a:r>
              <a:rPr lang="en-GB" i="1" dirty="0" err="1">
                <a:solidFill>
                  <a:srgbClr val="C00000"/>
                </a:solidFill>
                <a:ea typeface="+mn-lt"/>
                <a:cs typeface="+mn-lt"/>
              </a:rPr>
              <a:t>cas</a:t>
            </a:r>
            <a:r>
              <a:rPr lang="en-GB" i="1" dirty="0">
                <a:solidFill>
                  <a:srgbClr val="C00000"/>
                </a:solidFill>
                <a:ea typeface="+mn-lt"/>
                <a:cs typeface="+mn-lt"/>
              </a:rPr>
              <a:t>, </a:t>
            </a:r>
            <a:r>
              <a:rPr lang="en-GB" i="1" dirty="0" err="1">
                <a:solidFill>
                  <a:srgbClr val="C00000"/>
                </a:solidFill>
                <a:ea typeface="+mn-lt"/>
                <a:cs typeface="+mn-lt"/>
              </a:rPr>
              <a:t>demandez</a:t>
            </a:r>
            <a:r>
              <a:rPr lang="en-GB" i="1" dirty="0">
                <a:solidFill>
                  <a:srgbClr val="C00000"/>
                </a:solidFill>
                <a:ea typeface="+mn-lt"/>
                <a:cs typeface="+mn-lt"/>
              </a:rPr>
              <a:t> conseil à </a:t>
            </a:r>
            <a:r>
              <a:rPr lang="en-GB" i="1" dirty="0" err="1">
                <a:solidFill>
                  <a:srgbClr val="C00000"/>
                </a:solidFill>
                <a:ea typeface="+mn-lt"/>
                <a:cs typeface="+mn-lt"/>
              </a:rPr>
              <a:t>votre</a:t>
            </a:r>
            <a:r>
              <a:rPr lang="en-GB" i="1" dirty="0">
                <a:solidFill>
                  <a:srgbClr val="C00000"/>
                </a:solidFill>
                <a:ea typeface="+mn-lt"/>
                <a:cs typeface="+mn-lt"/>
              </a:rPr>
              <a:t> </a:t>
            </a:r>
            <a:r>
              <a:rPr lang="en-GB" i="1" dirty="0" err="1">
                <a:solidFill>
                  <a:srgbClr val="C00000"/>
                </a:solidFill>
                <a:ea typeface="+mn-lt"/>
                <a:cs typeface="+mn-lt"/>
              </a:rPr>
              <a:t>superviseur</a:t>
            </a:r>
            <a:r>
              <a:rPr lang="en-GB" i="1" dirty="0">
                <a:solidFill>
                  <a:srgbClr val="C00000"/>
                </a:solidFill>
                <a:ea typeface="+mn-lt"/>
                <a:cs typeface="+mn-lt"/>
              </a:rPr>
              <a:t> !</a:t>
            </a:r>
            <a:r>
              <a:rPr lang="en-GB" dirty="0">
                <a:solidFill>
                  <a:srgbClr val="C00000"/>
                </a:solidFill>
                <a:ea typeface="+mn-lt"/>
                <a:cs typeface="+mn-lt"/>
              </a:rPr>
              <a:t> </a:t>
            </a:r>
            <a:endParaRPr lang="en-GB">
              <a:solidFill>
                <a:srgbClr val="C00000"/>
              </a:solidFill>
              <a:cs typeface="Calibri"/>
            </a:endParaRPr>
          </a:p>
        </p:txBody>
      </p:sp>
      <p:cxnSp>
        <p:nvCxnSpPr>
          <p:cNvPr id="5" name="Straight Arrow Connector 4">
            <a:extLst>
              <a:ext uri="{FF2B5EF4-FFF2-40B4-BE49-F238E27FC236}">
                <a16:creationId xmlns:a16="http://schemas.microsoft.com/office/drawing/2014/main" id="{73F7F71A-61DD-2A02-43B2-340320DB80EE}"/>
              </a:ext>
            </a:extLst>
          </p:cNvPr>
          <p:cNvCxnSpPr/>
          <p:nvPr/>
        </p:nvCxnSpPr>
        <p:spPr>
          <a:xfrm flipV="1">
            <a:off x="937404" y="1365131"/>
            <a:ext cx="10161197" cy="3593"/>
          </a:xfrm>
          <a:prstGeom prst="straightConnector1">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40098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A007C-C7C1-4760-BD34-44386F78CB22}"/>
              </a:ext>
            </a:extLst>
          </p:cNvPr>
          <p:cNvSpPr>
            <a:spLocks noGrp="1"/>
          </p:cNvSpPr>
          <p:nvPr>
            <p:ph type="title"/>
          </p:nvPr>
        </p:nvSpPr>
        <p:spPr/>
        <p:txBody>
          <a:bodyPr>
            <a:normAutofit fontScale="90000"/>
          </a:bodyPr>
          <a:lstStyle/>
          <a:p>
            <a:r>
              <a:rPr lang="en-US" dirty="0"/>
              <a:t>Quelles </a:t>
            </a:r>
            <a:r>
              <a:rPr lang="en-US" dirty="0" err="1"/>
              <a:t>sont</a:t>
            </a:r>
            <a:r>
              <a:rPr lang="en-US" dirty="0"/>
              <a:t> les raisons pour </a:t>
            </a:r>
            <a:r>
              <a:rPr lang="en-US" dirty="0" err="1"/>
              <a:t>lesquelles</a:t>
            </a:r>
            <a:r>
              <a:rPr lang="en-US" dirty="0"/>
              <a:t> les </a:t>
            </a:r>
            <a:r>
              <a:rPr lang="en-US" dirty="0" err="1"/>
              <a:t>personnes</a:t>
            </a:r>
            <a:r>
              <a:rPr lang="en-US" dirty="0"/>
              <a:t> ne se </a:t>
            </a:r>
            <a:r>
              <a:rPr lang="en-US" dirty="0" err="1"/>
              <a:t>présentent</a:t>
            </a:r>
            <a:r>
              <a:rPr lang="en-US" dirty="0"/>
              <a:t> pas </a:t>
            </a:r>
            <a:br>
              <a:rPr lang="en-US" dirty="0"/>
            </a:br>
            <a:r>
              <a:rPr lang="en-US" dirty="0"/>
              <a:t>pour se faire </a:t>
            </a:r>
            <a:r>
              <a:rPr lang="en-US" dirty="0" err="1"/>
              <a:t>vacciner</a:t>
            </a:r>
            <a:r>
              <a:rPr lang="en-US" dirty="0"/>
              <a:t> ?</a:t>
            </a:r>
          </a:p>
        </p:txBody>
      </p:sp>
      <p:sp>
        <p:nvSpPr>
          <p:cNvPr id="3" name="Content Placeholder 2">
            <a:extLst>
              <a:ext uri="{FF2B5EF4-FFF2-40B4-BE49-F238E27FC236}">
                <a16:creationId xmlns:a16="http://schemas.microsoft.com/office/drawing/2014/main" id="{410ACE99-E90E-4270-A88D-8E2DF5ED46BA}"/>
              </a:ext>
            </a:extLst>
          </p:cNvPr>
          <p:cNvSpPr>
            <a:spLocks noGrp="1"/>
          </p:cNvSpPr>
          <p:nvPr>
            <p:ph idx="1"/>
          </p:nvPr>
        </p:nvSpPr>
        <p:spPr>
          <a:xfrm>
            <a:off x="796636" y="2039381"/>
            <a:ext cx="10515600" cy="4351338"/>
          </a:xfrm>
        </p:spPr>
        <p:txBody>
          <a:bodyPr vert="horz" lIns="91440" tIns="45720" rIns="91440" bIns="45720" rtlCol="0" anchor="t">
            <a:normAutofit fontScale="92500" lnSpcReduction="10000"/>
          </a:bodyPr>
          <a:lstStyle/>
          <a:p>
            <a:r>
              <a:rPr lang="en-US" dirty="0" err="1"/>
              <a:t>Inquiétudes</a:t>
            </a:r>
            <a:r>
              <a:rPr lang="en-US" dirty="0"/>
              <a:t> </a:t>
            </a:r>
            <a:r>
              <a:rPr lang="en-US" dirty="0" err="1"/>
              <a:t>concernant</a:t>
            </a:r>
            <a:r>
              <a:rPr lang="en-US" dirty="0"/>
              <a:t> la </a:t>
            </a:r>
            <a:r>
              <a:rPr lang="en-US" dirty="0" err="1"/>
              <a:t>sécurité</a:t>
            </a:r>
            <a:r>
              <a:rPr lang="en-US" dirty="0"/>
              <a:t>, les </a:t>
            </a:r>
            <a:r>
              <a:rPr lang="en-US" dirty="0" err="1"/>
              <a:t>effets</a:t>
            </a:r>
            <a:r>
              <a:rPr lang="en-US" dirty="0"/>
              <a:t> </a:t>
            </a:r>
            <a:r>
              <a:rPr lang="en-US" dirty="0" err="1"/>
              <a:t>secondaires</a:t>
            </a:r>
            <a:r>
              <a:rPr lang="en-US" dirty="0"/>
              <a:t> et </a:t>
            </a:r>
            <a:r>
              <a:rPr lang="en-US" dirty="0" err="1"/>
              <a:t>l'efficacité</a:t>
            </a:r>
            <a:endParaRPr lang="en-US" dirty="0" err="1">
              <a:ea typeface="Calibri" panose="020F0502020204030204"/>
              <a:cs typeface="Calibri" panose="020F0502020204030204"/>
            </a:endParaRPr>
          </a:p>
          <a:p>
            <a:r>
              <a:rPr lang="en-US" dirty="0" err="1">
                <a:ea typeface="+mn-lt"/>
                <a:cs typeface="+mn-lt"/>
              </a:rPr>
              <a:t>Inquiétudes</a:t>
            </a:r>
            <a:r>
              <a:rPr lang="en-US" dirty="0">
                <a:ea typeface="+mn-lt"/>
                <a:cs typeface="+mn-lt"/>
              </a:rPr>
              <a:t> </a:t>
            </a:r>
            <a:r>
              <a:rPr lang="en-US" dirty="0" err="1">
                <a:ea typeface="+mn-lt"/>
                <a:cs typeface="+mn-lt"/>
              </a:rPr>
              <a:t>concernant</a:t>
            </a:r>
            <a:r>
              <a:rPr lang="en-US" dirty="0">
                <a:ea typeface="+mn-lt"/>
                <a:cs typeface="+mn-lt"/>
              </a:rPr>
              <a:t> </a:t>
            </a:r>
            <a:r>
              <a:rPr lang="en-US" dirty="0" err="1">
                <a:ea typeface="+mn-lt"/>
                <a:cs typeface="+mn-lt"/>
              </a:rPr>
              <a:t>l'association</a:t>
            </a:r>
            <a:r>
              <a:rPr lang="en-US" dirty="0">
                <a:ea typeface="+mn-lt"/>
                <a:cs typeface="+mn-lt"/>
              </a:rPr>
              <a:t> à </a:t>
            </a:r>
            <a:r>
              <a:rPr lang="en-US" dirty="0" err="1">
                <a:ea typeface="+mn-lt"/>
                <a:cs typeface="+mn-lt"/>
              </a:rPr>
              <a:t>d'autres</a:t>
            </a:r>
            <a:r>
              <a:rPr lang="en-US" dirty="0">
                <a:ea typeface="+mn-lt"/>
                <a:cs typeface="+mn-lt"/>
              </a:rPr>
              <a:t> types de vaccination, </a:t>
            </a:r>
            <a:r>
              <a:rPr lang="en-US" dirty="0" err="1">
                <a:ea typeface="+mn-lt"/>
                <a:cs typeface="+mn-lt"/>
              </a:rPr>
              <a:t>principalement</a:t>
            </a:r>
            <a:r>
              <a:rPr lang="en-US" dirty="0">
                <a:ea typeface="+mn-lt"/>
                <a:cs typeface="+mn-lt"/>
              </a:rPr>
              <a:t> Covid-19</a:t>
            </a:r>
          </a:p>
          <a:p>
            <a:r>
              <a:rPr lang="en-US" dirty="0" err="1">
                <a:ea typeface="+mn-lt"/>
                <a:cs typeface="+mn-lt"/>
              </a:rPr>
              <a:t>Inquiétudes</a:t>
            </a:r>
            <a:r>
              <a:rPr lang="en-US" dirty="0">
                <a:ea typeface="+mn-lt"/>
                <a:cs typeface="+mn-lt"/>
              </a:rPr>
              <a:t> </a:t>
            </a:r>
            <a:r>
              <a:rPr lang="en-US" dirty="0" err="1">
                <a:ea typeface="+mn-lt"/>
                <a:cs typeface="+mn-lt"/>
              </a:rPr>
              <a:t>concernant</a:t>
            </a:r>
            <a:r>
              <a:rPr lang="en-US" dirty="0">
                <a:ea typeface="+mn-lt"/>
                <a:cs typeface="+mn-lt"/>
              </a:rPr>
              <a:t> </a:t>
            </a:r>
            <a:r>
              <a:rPr lang="en-US" dirty="0" err="1">
                <a:ea typeface="+mn-lt"/>
                <a:cs typeface="+mn-lt"/>
              </a:rPr>
              <a:t>l'association</a:t>
            </a:r>
            <a:r>
              <a:rPr lang="en-US" dirty="0">
                <a:ea typeface="+mn-lt"/>
                <a:cs typeface="+mn-lt"/>
              </a:rPr>
              <a:t> des </a:t>
            </a:r>
            <a:r>
              <a:rPr lang="en-US" dirty="0" err="1">
                <a:ea typeface="+mn-lt"/>
                <a:cs typeface="+mn-lt"/>
              </a:rPr>
              <a:t>vaccins</a:t>
            </a:r>
            <a:r>
              <a:rPr lang="en-US" dirty="0">
                <a:ea typeface="+mn-lt"/>
                <a:cs typeface="+mn-lt"/>
              </a:rPr>
              <a:t> à la </a:t>
            </a:r>
            <a:r>
              <a:rPr lang="en-US" dirty="0" err="1">
                <a:ea typeface="+mn-lt"/>
                <a:cs typeface="+mn-lt"/>
              </a:rPr>
              <a:t>stérilisation</a:t>
            </a:r>
            <a:endParaRPr lang="en-US" dirty="0">
              <a:ea typeface="+mn-lt"/>
              <a:cs typeface="+mn-lt"/>
            </a:endParaRPr>
          </a:p>
          <a:p>
            <a:r>
              <a:rPr lang="en-US" dirty="0"/>
              <a:t>Ne </a:t>
            </a:r>
            <a:r>
              <a:rPr lang="en-US" dirty="0" err="1"/>
              <a:t>considèrent</a:t>
            </a:r>
            <a:r>
              <a:rPr lang="en-US" dirty="0"/>
              <a:t> pas la vaccination </a:t>
            </a:r>
            <a:r>
              <a:rPr lang="en-US" dirty="0" err="1"/>
              <a:t>nécessaire</a:t>
            </a:r>
            <a:r>
              <a:rPr lang="en-US" dirty="0"/>
              <a:t> pour </a:t>
            </a:r>
            <a:r>
              <a:rPr lang="en-US" dirty="0" err="1"/>
              <a:t>eux-mêmes</a:t>
            </a:r>
            <a:r>
              <a:rPr lang="en-US" dirty="0"/>
              <a:t> car </a:t>
            </a:r>
            <a:r>
              <a:rPr lang="en-US" dirty="0" err="1"/>
              <a:t>ils</a:t>
            </a:r>
            <a:r>
              <a:rPr lang="en-US" dirty="0"/>
              <a:t> </a:t>
            </a:r>
            <a:r>
              <a:rPr lang="en-US" dirty="0" err="1"/>
              <a:t>ont</a:t>
            </a:r>
            <a:r>
              <a:rPr lang="en-US" dirty="0"/>
              <a:t> </a:t>
            </a:r>
            <a:r>
              <a:rPr lang="en-US" dirty="0" err="1"/>
              <a:t>eu</a:t>
            </a:r>
            <a:r>
              <a:rPr lang="en-US" dirty="0"/>
              <a:t> le </a:t>
            </a:r>
            <a:r>
              <a:rPr lang="en-US" dirty="0" err="1"/>
              <a:t>choléra</a:t>
            </a:r>
            <a:r>
              <a:rPr lang="en-US" dirty="0"/>
              <a:t> et </a:t>
            </a:r>
            <a:r>
              <a:rPr lang="en-US" dirty="0" err="1"/>
              <a:t>ont</a:t>
            </a:r>
            <a:r>
              <a:rPr lang="en-US" dirty="0"/>
              <a:t> </a:t>
            </a:r>
            <a:r>
              <a:rPr lang="en-US" dirty="0" err="1"/>
              <a:t>survécu</a:t>
            </a:r>
            <a:r>
              <a:rPr lang="en-US" dirty="0"/>
              <a:t> (perception du </a:t>
            </a:r>
            <a:r>
              <a:rPr lang="en-US" dirty="0" err="1"/>
              <a:t>risque</a:t>
            </a:r>
            <a:r>
              <a:rPr lang="en-US" dirty="0"/>
              <a:t>/danger </a:t>
            </a:r>
            <a:r>
              <a:rPr lang="en-US" dirty="0" err="1"/>
              <a:t>faible</a:t>
            </a:r>
            <a:r>
              <a:rPr lang="en-US" dirty="0"/>
              <a:t>)</a:t>
            </a:r>
            <a:endParaRPr lang="en-US" dirty="0">
              <a:ea typeface="Calibri"/>
              <a:cs typeface="Calibri"/>
            </a:endParaRPr>
          </a:p>
          <a:p>
            <a:r>
              <a:rPr lang="en-US" dirty="0"/>
              <a:t>Ne </a:t>
            </a:r>
            <a:r>
              <a:rPr lang="en-US" dirty="0" err="1"/>
              <a:t>considèrent</a:t>
            </a:r>
            <a:r>
              <a:rPr lang="en-US" dirty="0"/>
              <a:t> pas la vaccination </a:t>
            </a:r>
            <a:r>
              <a:rPr lang="en-US" dirty="0" err="1"/>
              <a:t>nécessaire</a:t>
            </a:r>
            <a:r>
              <a:rPr lang="en-US" dirty="0"/>
              <a:t> pour </a:t>
            </a:r>
            <a:r>
              <a:rPr lang="en-US" dirty="0" err="1"/>
              <a:t>eux-mêmes</a:t>
            </a:r>
            <a:r>
              <a:rPr lang="en-US" dirty="0"/>
              <a:t> car </a:t>
            </a:r>
            <a:r>
              <a:rPr lang="en-US" dirty="0" err="1"/>
              <a:t>ils</a:t>
            </a:r>
            <a:r>
              <a:rPr lang="en-US" dirty="0"/>
              <a:t> </a:t>
            </a:r>
            <a:r>
              <a:rPr lang="en-US" dirty="0" err="1"/>
              <a:t>n'ont</a:t>
            </a:r>
            <a:r>
              <a:rPr lang="en-US" dirty="0"/>
              <a:t> pas </a:t>
            </a:r>
            <a:r>
              <a:rPr lang="en-US" dirty="0" err="1"/>
              <a:t>contracté</a:t>
            </a:r>
            <a:r>
              <a:rPr lang="en-US" dirty="0"/>
              <a:t> le </a:t>
            </a:r>
            <a:r>
              <a:rPr lang="en-US" dirty="0" err="1"/>
              <a:t>choléra</a:t>
            </a:r>
            <a:r>
              <a:rPr lang="en-US" dirty="0"/>
              <a:t> </a:t>
            </a:r>
            <a:r>
              <a:rPr lang="en-US" dirty="0" err="1"/>
              <a:t>lors</a:t>
            </a:r>
            <a:r>
              <a:rPr lang="en-US" dirty="0"/>
              <a:t> </a:t>
            </a:r>
            <a:r>
              <a:rPr lang="en-US" dirty="0" err="1"/>
              <a:t>d'épidémies</a:t>
            </a:r>
            <a:r>
              <a:rPr lang="en-US" dirty="0"/>
              <a:t> passes (perception du </a:t>
            </a:r>
            <a:r>
              <a:rPr lang="en-US" dirty="0" err="1"/>
              <a:t>risque</a:t>
            </a:r>
            <a:r>
              <a:rPr lang="en-US" dirty="0"/>
              <a:t>/</a:t>
            </a:r>
            <a:r>
              <a:rPr lang="en-US" dirty="0" err="1"/>
              <a:t>probabilité</a:t>
            </a:r>
            <a:r>
              <a:rPr lang="en-US" dirty="0"/>
              <a:t> </a:t>
            </a:r>
            <a:r>
              <a:rPr lang="en-US" dirty="0" err="1"/>
              <a:t>faible</a:t>
            </a:r>
            <a:r>
              <a:rPr lang="en-US" dirty="0"/>
              <a:t>)</a:t>
            </a:r>
            <a:endParaRPr lang="en-US" dirty="0">
              <a:ea typeface="Calibri"/>
              <a:cs typeface="Calibri"/>
            </a:endParaRPr>
          </a:p>
          <a:p>
            <a:r>
              <a:rPr lang="en-US" dirty="0"/>
              <a:t>Ignore </a:t>
            </a:r>
            <a:r>
              <a:rPr lang="en-US" dirty="0" err="1"/>
              <a:t>qu'une</a:t>
            </a:r>
            <a:r>
              <a:rPr lang="en-US" dirty="0"/>
              <a:t> </a:t>
            </a:r>
            <a:r>
              <a:rPr lang="en-US" dirty="0" err="1"/>
              <a:t>campagne</a:t>
            </a:r>
            <a:r>
              <a:rPr lang="en-US" dirty="0"/>
              <a:t> </a:t>
            </a:r>
            <a:r>
              <a:rPr lang="en-US" dirty="0" err="1"/>
              <a:t>était</a:t>
            </a:r>
            <a:r>
              <a:rPr lang="en-US" dirty="0"/>
              <a:t> </a:t>
            </a:r>
            <a:r>
              <a:rPr lang="en-US" dirty="0" err="1"/>
              <a:t>en</a:t>
            </a:r>
            <a:r>
              <a:rPr lang="en-US" dirty="0"/>
              <a:t> </a:t>
            </a:r>
            <a:r>
              <a:rPr lang="en-US" dirty="0" err="1"/>
              <a:t>cours</a:t>
            </a:r>
            <a:endParaRPr lang="en-US" dirty="0"/>
          </a:p>
          <a:p>
            <a:r>
              <a:rPr lang="en-US" dirty="0" err="1"/>
              <a:t>Croyances</a:t>
            </a:r>
            <a:r>
              <a:rPr lang="en-US" dirty="0"/>
              <a:t> </a:t>
            </a:r>
            <a:r>
              <a:rPr lang="en-US" dirty="0" err="1"/>
              <a:t>autour</a:t>
            </a:r>
            <a:r>
              <a:rPr lang="en-US" dirty="0"/>
              <a:t> </a:t>
            </a:r>
            <a:r>
              <a:rPr lang="en-US" dirty="0" err="1"/>
              <a:t>d'autres</a:t>
            </a:r>
            <a:r>
              <a:rPr lang="en-US" dirty="0"/>
              <a:t> </a:t>
            </a:r>
            <a:r>
              <a:rPr lang="en-US" dirty="0" err="1"/>
              <a:t>moyens</a:t>
            </a:r>
            <a:r>
              <a:rPr lang="en-US" dirty="0"/>
              <a:t> de protection</a:t>
            </a:r>
            <a:endParaRPr lang="en-US" dirty="0">
              <a:ea typeface="Calibri"/>
              <a:cs typeface="Calibri"/>
            </a:endParaRPr>
          </a:p>
        </p:txBody>
      </p:sp>
      <p:cxnSp>
        <p:nvCxnSpPr>
          <p:cNvPr id="5" name="Straight Arrow Connector 4">
            <a:extLst>
              <a:ext uri="{FF2B5EF4-FFF2-40B4-BE49-F238E27FC236}">
                <a16:creationId xmlns:a16="http://schemas.microsoft.com/office/drawing/2014/main" id="{0E9C7943-05E3-A063-8C71-A48CCB35A405}"/>
              </a:ext>
            </a:extLst>
          </p:cNvPr>
          <p:cNvCxnSpPr/>
          <p:nvPr/>
        </p:nvCxnSpPr>
        <p:spPr>
          <a:xfrm flipV="1">
            <a:off x="872706" y="1861150"/>
            <a:ext cx="10161197" cy="3593"/>
          </a:xfrm>
          <a:prstGeom prst="straightConnector1">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18710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8D47A-C35E-4E59-92C8-7864D24E1C8F}"/>
              </a:ext>
            </a:extLst>
          </p:cNvPr>
          <p:cNvSpPr>
            <a:spLocks noGrp="1"/>
          </p:cNvSpPr>
          <p:nvPr>
            <p:ph type="title"/>
          </p:nvPr>
        </p:nvSpPr>
        <p:spPr>
          <a:xfrm>
            <a:off x="599704" y="798575"/>
            <a:ext cx="10515600" cy="970849"/>
          </a:xfrm>
        </p:spPr>
        <p:txBody>
          <a:bodyPr>
            <a:normAutofit fontScale="90000"/>
          </a:bodyPr>
          <a:lstStyle/>
          <a:p>
            <a:r>
              <a:rPr lang="en-US">
                <a:latin typeface="Tw Cen MT" panose="020B0602020104020603" pitchFamily="34" charset="0"/>
              </a:rPr>
              <a:t>Questions </a:t>
            </a:r>
            <a:r>
              <a:rPr lang="en-US" err="1">
                <a:latin typeface="Tw Cen MT" panose="020B0602020104020603" pitchFamily="34" charset="0"/>
              </a:rPr>
              <a:t>fréquemment</a:t>
            </a:r>
            <a:r>
              <a:rPr lang="en-US">
                <a:latin typeface="Tw Cen MT" panose="020B0602020104020603" pitchFamily="34" charset="0"/>
              </a:rPr>
              <a:t> </a:t>
            </a:r>
            <a:r>
              <a:rPr lang="en-US" err="1">
                <a:latin typeface="Tw Cen MT" panose="020B0602020104020603" pitchFamily="34" charset="0"/>
              </a:rPr>
              <a:t>posées</a:t>
            </a:r>
            <a:br>
              <a:rPr lang="en-US">
                <a:latin typeface="Tw Cen MT" panose="020B0602020104020603" pitchFamily="34" charset="0"/>
              </a:rPr>
            </a:br>
            <a:r>
              <a:rPr lang="en-US"/>
              <a:t> </a:t>
            </a:r>
          </a:p>
        </p:txBody>
      </p:sp>
      <p:sp>
        <p:nvSpPr>
          <p:cNvPr id="3" name="Content Placeholder 2">
            <a:extLst>
              <a:ext uri="{FF2B5EF4-FFF2-40B4-BE49-F238E27FC236}">
                <a16:creationId xmlns:a16="http://schemas.microsoft.com/office/drawing/2014/main" id="{021ECB3A-D164-4C19-A6AD-E877F5D069CA}"/>
              </a:ext>
            </a:extLst>
          </p:cNvPr>
          <p:cNvSpPr>
            <a:spLocks noGrp="1"/>
          </p:cNvSpPr>
          <p:nvPr>
            <p:ph idx="1"/>
          </p:nvPr>
        </p:nvSpPr>
        <p:spPr>
          <a:xfrm>
            <a:off x="599704" y="1825625"/>
            <a:ext cx="10754096" cy="4351338"/>
          </a:xfrm>
        </p:spPr>
        <p:txBody>
          <a:bodyPr/>
          <a:lstStyle/>
          <a:p>
            <a:pPr marL="0" indent="0">
              <a:buNone/>
            </a:pPr>
            <a:r>
              <a:rPr lang="en-US"/>
              <a:t>La vaccination me </a:t>
            </a:r>
            <a:r>
              <a:rPr lang="en-US" err="1"/>
              <a:t>donne</a:t>
            </a:r>
            <a:r>
              <a:rPr lang="en-US"/>
              <a:t>-t-</a:t>
            </a:r>
            <a:r>
              <a:rPr lang="en-US" err="1"/>
              <a:t>elle</a:t>
            </a:r>
            <a:r>
              <a:rPr lang="en-US"/>
              <a:t> le </a:t>
            </a:r>
            <a:r>
              <a:rPr lang="en-US" err="1"/>
              <a:t>choléra</a:t>
            </a:r>
            <a:r>
              <a:rPr lang="en-US"/>
              <a:t> ?</a:t>
            </a:r>
          </a:p>
          <a:p>
            <a:pPr marL="0" indent="0">
              <a:buNone/>
            </a:pPr>
            <a:endParaRPr lang="en-US"/>
          </a:p>
          <a:p>
            <a:pPr marL="0" indent="0">
              <a:buNone/>
            </a:pPr>
            <a:r>
              <a:rPr lang="en-US"/>
              <a:t>Si je suis </a:t>
            </a:r>
            <a:r>
              <a:rPr lang="en-US" err="1"/>
              <a:t>vacciné</a:t>
            </a:r>
            <a:r>
              <a:rPr lang="en-US"/>
              <a:t>, </a:t>
            </a:r>
            <a:r>
              <a:rPr lang="en-US" err="1"/>
              <a:t>puis</a:t>
            </a:r>
            <a:r>
              <a:rPr lang="en-US"/>
              <a:t>-je </a:t>
            </a:r>
            <a:r>
              <a:rPr lang="en-US" err="1"/>
              <a:t>quand</a:t>
            </a:r>
            <a:r>
              <a:rPr lang="en-US"/>
              <a:t> </a:t>
            </a:r>
            <a:r>
              <a:rPr lang="en-US" err="1"/>
              <a:t>même</a:t>
            </a:r>
            <a:r>
              <a:rPr lang="en-US"/>
              <a:t> </a:t>
            </a:r>
            <a:r>
              <a:rPr lang="en-US" err="1"/>
              <a:t>attraper</a:t>
            </a:r>
            <a:r>
              <a:rPr lang="en-US"/>
              <a:t> le </a:t>
            </a:r>
            <a:r>
              <a:rPr lang="en-US" err="1"/>
              <a:t>choléra</a:t>
            </a:r>
            <a:r>
              <a:rPr lang="en-US"/>
              <a:t> ?</a:t>
            </a:r>
          </a:p>
          <a:p>
            <a:pPr marL="0" indent="0">
              <a:buNone/>
            </a:pPr>
            <a:endParaRPr lang="en-US"/>
          </a:p>
          <a:p>
            <a:pPr marL="0" indent="0">
              <a:buNone/>
            </a:pPr>
            <a:r>
              <a:rPr lang="en-US"/>
              <a:t>Si je suis </a:t>
            </a:r>
            <a:r>
              <a:rPr lang="en-US" err="1"/>
              <a:t>vacciné</a:t>
            </a:r>
            <a:r>
              <a:rPr lang="en-US"/>
              <a:t>, </a:t>
            </a:r>
            <a:r>
              <a:rPr lang="en-US" err="1"/>
              <a:t>puis</a:t>
            </a:r>
            <a:r>
              <a:rPr lang="en-US"/>
              <a:t>-je </a:t>
            </a:r>
            <a:r>
              <a:rPr lang="en-US" err="1"/>
              <a:t>quand</a:t>
            </a:r>
            <a:r>
              <a:rPr lang="en-US"/>
              <a:t> </a:t>
            </a:r>
            <a:r>
              <a:rPr lang="en-US" err="1"/>
              <a:t>même</a:t>
            </a:r>
            <a:r>
              <a:rPr lang="en-US"/>
              <a:t> </a:t>
            </a:r>
            <a:r>
              <a:rPr lang="en-US" err="1"/>
              <a:t>transmettre</a:t>
            </a:r>
            <a:r>
              <a:rPr lang="en-US"/>
              <a:t> le </a:t>
            </a:r>
            <a:r>
              <a:rPr lang="en-US" err="1"/>
              <a:t>choléra</a:t>
            </a:r>
            <a:r>
              <a:rPr lang="en-US"/>
              <a:t> </a:t>
            </a:r>
            <a:r>
              <a:rPr lang="en-US" err="1"/>
              <a:t>à</a:t>
            </a:r>
            <a:r>
              <a:rPr lang="en-US"/>
              <a:t> </a:t>
            </a:r>
            <a:r>
              <a:rPr lang="en-US" err="1"/>
              <a:t>d'autres</a:t>
            </a:r>
            <a:r>
              <a:rPr lang="en-US"/>
              <a:t> ?</a:t>
            </a:r>
          </a:p>
          <a:p>
            <a:pPr marL="0" indent="0">
              <a:buNone/>
            </a:pPr>
            <a:endParaRPr lang="en-US"/>
          </a:p>
          <a:p>
            <a:pPr marL="0" indent="0">
              <a:buNone/>
            </a:pPr>
            <a:endParaRPr lang="en-US"/>
          </a:p>
        </p:txBody>
      </p:sp>
      <p:cxnSp>
        <p:nvCxnSpPr>
          <p:cNvPr id="5" name="Straight Arrow Connector 4">
            <a:extLst>
              <a:ext uri="{FF2B5EF4-FFF2-40B4-BE49-F238E27FC236}">
                <a16:creationId xmlns:a16="http://schemas.microsoft.com/office/drawing/2014/main" id="{6D254AD8-29EB-8ABA-65CC-F3230E9D18C8}"/>
              </a:ext>
            </a:extLst>
          </p:cNvPr>
          <p:cNvCxnSpPr/>
          <p:nvPr/>
        </p:nvCxnSpPr>
        <p:spPr>
          <a:xfrm flipV="1">
            <a:off x="621102" y="1383103"/>
            <a:ext cx="10161197" cy="3593"/>
          </a:xfrm>
          <a:prstGeom prst="straightConnector1">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449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8D47A-C35E-4E59-92C8-7864D24E1C8F}"/>
              </a:ext>
            </a:extLst>
          </p:cNvPr>
          <p:cNvSpPr>
            <a:spLocks noGrp="1"/>
          </p:cNvSpPr>
          <p:nvPr>
            <p:ph type="title"/>
          </p:nvPr>
        </p:nvSpPr>
        <p:spPr>
          <a:xfrm>
            <a:off x="599704" y="798575"/>
            <a:ext cx="10515600" cy="970849"/>
          </a:xfrm>
        </p:spPr>
        <p:txBody>
          <a:bodyPr>
            <a:normAutofit fontScale="90000"/>
          </a:bodyPr>
          <a:lstStyle/>
          <a:p>
            <a:r>
              <a:rPr lang="en-US">
                <a:latin typeface="Tw Cen MT" panose="020B0602020104020603" pitchFamily="34" charset="0"/>
              </a:rPr>
              <a:t>Questions </a:t>
            </a:r>
            <a:r>
              <a:rPr lang="en-US" err="1">
                <a:latin typeface="Tw Cen MT" panose="020B0602020104020603" pitchFamily="34" charset="0"/>
              </a:rPr>
              <a:t>fréquemment</a:t>
            </a:r>
            <a:r>
              <a:rPr lang="en-US">
                <a:latin typeface="Tw Cen MT" panose="020B0602020104020603" pitchFamily="34" charset="0"/>
              </a:rPr>
              <a:t> </a:t>
            </a:r>
            <a:r>
              <a:rPr lang="en-US" err="1">
                <a:latin typeface="Tw Cen MT" panose="020B0602020104020603" pitchFamily="34" charset="0"/>
              </a:rPr>
              <a:t>posées</a:t>
            </a:r>
            <a:br>
              <a:rPr lang="en-US">
                <a:latin typeface="Tw Cen MT" panose="020B0602020104020603" pitchFamily="34" charset="0"/>
              </a:rPr>
            </a:br>
            <a:r>
              <a:rPr lang="en-US"/>
              <a:t> </a:t>
            </a:r>
          </a:p>
        </p:txBody>
      </p:sp>
      <p:sp>
        <p:nvSpPr>
          <p:cNvPr id="3" name="Content Placeholder 2">
            <a:extLst>
              <a:ext uri="{FF2B5EF4-FFF2-40B4-BE49-F238E27FC236}">
                <a16:creationId xmlns:a16="http://schemas.microsoft.com/office/drawing/2014/main" id="{021ECB3A-D164-4C19-A6AD-E877F5D069CA}"/>
              </a:ext>
            </a:extLst>
          </p:cNvPr>
          <p:cNvSpPr>
            <a:spLocks noGrp="1"/>
          </p:cNvSpPr>
          <p:nvPr>
            <p:ph idx="1"/>
          </p:nvPr>
        </p:nvSpPr>
        <p:spPr>
          <a:xfrm>
            <a:off x="599704" y="1825625"/>
            <a:ext cx="10754096" cy="4351338"/>
          </a:xfrm>
        </p:spPr>
        <p:txBody>
          <a:bodyPr vert="horz" lIns="91440" tIns="45720" rIns="91440" bIns="45720" rtlCol="0" anchor="t">
            <a:normAutofit lnSpcReduction="10000"/>
          </a:bodyPr>
          <a:lstStyle/>
          <a:p>
            <a:pPr marL="0" indent="0">
              <a:buNone/>
            </a:pPr>
            <a:r>
              <a:rPr lang="en-US" sz="1800" dirty="0"/>
              <a:t>La vaccination me </a:t>
            </a:r>
            <a:r>
              <a:rPr lang="en-US" sz="1800" dirty="0" err="1"/>
              <a:t>donne</a:t>
            </a:r>
            <a:r>
              <a:rPr lang="en-US" sz="1800" dirty="0"/>
              <a:t>-t-</a:t>
            </a:r>
            <a:r>
              <a:rPr lang="en-US" sz="1800" dirty="0" err="1"/>
              <a:t>elle</a:t>
            </a:r>
            <a:r>
              <a:rPr lang="en-US" sz="1800" dirty="0"/>
              <a:t> le </a:t>
            </a:r>
            <a:r>
              <a:rPr lang="en-US" sz="1800" dirty="0" err="1"/>
              <a:t>choléra</a:t>
            </a:r>
            <a:r>
              <a:rPr lang="en-US" sz="1800" dirty="0"/>
              <a:t> ?</a:t>
            </a:r>
            <a:endParaRPr lang="en-US" sz="1800" dirty="0">
              <a:cs typeface="Calibri"/>
            </a:endParaRPr>
          </a:p>
          <a:p>
            <a:pPr marL="0" indent="0">
              <a:buNone/>
            </a:pPr>
            <a:r>
              <a:rPr lang="en-US" sz="1800" dirty="0">
                <a:solidFill>
                  <a:srgbClr val="C00000"/>
                </a:solidFill>
                <a:ea typeface="+mn-lt"/>
                <a:cs typeface="+mn-lt"/>
              </a:rPr>
              <a:t>Le </a:t>
            </a:r>
            <a:r>
              <a:rPr lang="en-US" sz="1800" dirty="0" err="1">
                <a:solidFill>
                  <a:srgbClr val="C00000"/>
                </a:solidFill>
                <a:ea typeface="+mn-lt"/>
                <a:cs typeface="+mn-lt"/>
              </a:rPr>
              <a:t>vaccin</a:t>
            </a:r>
            <a:r>
              <a:rPr lang="en-US" sz="1800" dirty="0">
                <a:solidFill>
                  <a:srgbClr val="C00000"/>
                </a:solidFill>
                <a:ea typeface="+mn-lt"/>
                <a:cs typeface="+mn-lt"/>
              </a:rPr>
              <a:t> </a:t>
            </a:r>
            <a:r>
              <a:rPr lang="en-US" sz="1800" dirty="0" err="1">
                <a:solidFill>
                  <a:srgbClr val="C00000"/>
                </a:solidFill>
                <a:ea typeface="+mn-lt"/>
                <a:cs typeface="+mn-lt"/>
              </a:rPr>
              <a:t>utilise</a:t>
            </a:r>
            <a:r>
              <a:rPr lang="en-US" sz="1800" dirty="0">
                <a:solidFill>
                  <a:srgbClr val="C00000"/>
                </a:solidFill>
                <a:ea typeface="+mn-lt"/>
                <a:cs typeface="+mn-lt"/>
              </a:rPr>
              <a:t> </a:t>
            </a:r>
            <a:r>
              <a:rPr lang="en-US" sz="1800" dirty="0" err="1">
                <a:solidFill>
                  <a:srgbClr val="C00000"/>
                </a:solidFill>
                <a:ea typeface="+mn-lt"/>
                <a:cs typeface="+mn-lt"/>
              </a:rPr>
              <a:t>une</a:t>
            </a:r>
            <a:r>
              <a:rPr lang="en-US" sz="1800" dirty="0">
                <a:solidFill>
                  <a:srgbClr val="C00000"/>
                </a:solidFill>
                <a:ea typeface="+mn-lt"/>
                <a:cs typeface="+mn-lt"/>
              </a:rPr>
              <a:t> </a:t>
            </a:r>
            <a:r>
              <a:rPr lang="en-US" sz="1800" dirty="0" err="1">
                <a:solidFill>
                  <a:srgbClr val="C00000"/>
                </a:solidFill>
                <a:ea typeface="+mn-lt"/>
                <a:cs typeface="+mn-lt"/>
              </a:rPr>
              <a:t>bacterie</a:t>
            </a:r>
            <a:r>
              <a:rPr lang="en-US" sz="1800" dirty="0">
                <a:solidFill>
                  <a:srgbClr val="C00000"/>
                </a:solidFill>
                <a:ea typeface="+mn-lt"/>
                <a:cs typeface="+mn-lt"/>
              </a:rPr>
              <a:t> du </a:t>
            </a:r>
            <a:r>
              <a:rPr lang="en-US" sz="1800" dirty="0" err="1">
                <a:solidFill>
                  <a:srgbClr val="C00000"/>
                </a:solidFill>
                <a:ea typeface="+mn-lt"/>
                <a:cs typeface="+mn-lt"/>
              </a:rPr>
              <a:t>choléra</a:t>
            </a:r>
            <a:r>
              <a:rPr lang="en-US" sz="1800" dirty="0">
                <a:solidFill>
                  <a:srgbClr val="C00000"/>
                </a:solidFill>
                <a:ea typeface="+mn-lt"/>
                <a:cs typeface="+mn-lt"/>
              </a:rPr>
              <a:t> </a:t>
            </a:r>
            <a:r>
              <a:rPr lang="en-US" sz="1800" dirty="0" err="1">
                <a:solidFill>
                  <a:srgbClr val="C00000"/>
                </a:solidFill>
                <a:ea typeface="+mn-lt"/>
                <a:cs typeface="+mn-lt"/>
              </a:rPr>
              <a:t>morte</a:t>
            </a:r>
            <a:r>
              <a:rPr lang="en-US" sz="1800" dirty="0">
                <a:solidFill>
                  <a:srgbClr val="C00000"/>
                </a:solidFill>
                <a:ea typeface="+mn-lt"/>
                <a:cs typeface="+mn-lt"/>
              </a:rPr>
              <a:t> qui ne </a:t>
            </a:r>
            <a:r>
              <a:rPr lang="en-US" sz="1800" dirty="0" err="1">
                <a:solidFill>
                  <a:srgbClr val="C00000"/>
                </a:solidFill>
                <a:ea typeface="+mn-lt"/>
                <a:cs typeface="+mn-lt"/>
              </a:rPr>
              <a:t>peut</a:t>
            </a:r>
            <a:r>
              <a:rPr lang="en-US" sz="1800" dirty="0">
                <a:solidFill>
                  <a:srgbClr val="C00000"/>
                </a:solidFill>
                <a:ea typeface="+mn-lt"/>
                <a:cs typeface="+mn-lt"/>
              </a:rPr>
              <a:t> pas causer le </a:t>
            </a:r>
            <a:r>
              <a:rPr lang="en-US" sz="1800" dirty="0" err="1">
                <a:solidFill>
                  <a:srgbClr val="C00000"/>
                </a:solidFill>
                <a:ea typeface="+mn-lt"/>
                <a:cs typeface="+mn-lt"/>
              </a:rPr>
              <a:t>choléra</a:t>
            </a:r>
            <a:r>
              <a:rPr lang="en-US" sz="1800" dirty="0">
                <a:solidFill>
                  <a:srgbClr val="C00000"/>
                </a:solidFill>
                <a:ea typeface="+mn-lt"/>
                <a:cs typeface="+mn-lt"/>
              </a:rPr>
              <a:t>.  </a:t>
            </a:r>
            <a:r>
              <a:rPr lang="en-US" sz="1800" dirty="0" err="1">
                <a:solidFill>
                  <a:srgbClr val="C00000"/>
                </a:solidFill>
                <a:ea typeface="+mn-lt"/>
                <a:cs typeface="+mn-lt"/>
              </a:rPr>
              <a:t>Personne</a:t>
            </a:r>
            <a:r>
              <a:rPr lang="en-US" sz="1800" dirty="0">
                <a:solidFill>
                  <a:srgbClr val="C00000"/>
                </a:solidFill>
                <a:ea typeface="+mn-lt"/>
                <a:cs typeface="+mn-lt"/>
              </a:rPr>
              <a:t> </a:t>
            </a:r>
            <a:r>
              <a:rPr lang="en-US" sz="1800" dirty="0" err="1">
                <a:solidFill>
                  <a:srgbClr val="C00000"/>
                </a:solidFill>
                <a:ea typeface="+mn-lt"/>
                <a:cs typeface="+mn-lt"/>
              </a:rPr>
              <a:t>n’est</a:t>
            </a:r>
            <a:r>
              <a:rPr lang="en-US" sz="1800" dirty="0">
                <a:solidFill>
                  <a:srgbClr val="C00000"/>
                </a:solidFill>
                <a:ea typeface="+mn-lt"/>
                <a:cs typeface="+mn-lt"/>
              </a:rPr>
              <a:t> </a:t>
            </a:r>
            <a:r>
              <a:rPr lang="en-US" sz="1800" dirty="0" err="1">
                <a:solidFill>
                  <a:srgbClr val="C00000"/>
                </a:solidFill>
                <a:ea typeface="+mn-lt"/>
                <a:cs typeface="+mn-lt"/>
              </a:rPr>
              <a:t>tombé</a:t>
            </a:r>
            <a:r>
              <a:rPr lang="en-US" sz="1800" dirty="0">
                <a:solidFill>
                  <a:srgbClr val="C00000"/>
                </a:solidFill>
                <a:ea typeface="+mn-lt"/>
                <a:cs typeface="+mn-lt"/>
              </a:rPr>
              <a:t> </a:t>
            </a:r>
            <a:r>
              <a:rPr lang="en-US" sz="1800" dirty="0" err="1">
                <a:solidFill>
                  <a:srgbClr val="C00000"/>
                </a:solidFill>
                <a:ea typeface="+mn-lt"/>
                <a:cs typeface="+mn-lt"/>
              </a:rPr>
              <a:t>malade</a:t>
            </a:r>
            <a:r>
              <a:rPr lang="en-US" sz="1800" dirty="0">
                <a:solidFill>
                  <a:srgbClr val="C00000"/>
                </a:solidFill>
                <a:ea typeface="+mn-lt"/>
                <a:cs typeface="+mn-lt"/>
              </a:rPr>
              <a:t> du </a:t>
            </a:r>
            <a:r>
              <a:rPr lang="en-US" sz="1800" dirty="0" err="1">
                <a:solidFill>
                  <a:srgbClr val="C00000"/>
                </a:solidFill>
                <a:ea typeface="+mn-lt"/>
                <a:cs typeface="+mn-lt"/>
              </a:rPr>
              <a:t>choléra</a:t>
            </a:r>
            <a:r>
              <a:rPr lang="en-US" sz="1800" dirty="0">
                <a:solidFill>
                  <a:srgbClr val="C00000"/>
                </a:solidFill>
                <a:ea typeface="+mn-lt"/>
                <a:cs typeface="+mn-lt"/>
              </a:rPr>
              <a:t> à la suite de la vaccination. Par moment, il y a </a:t>
            </a:r>
            <a:r>
              <a:rPr lang="en-US" sz="1800" dirty="0" err="1">
                <a:solidFill>
                  <a:srgbClr val="C00000"/>
                </a:solidFill>
                <a:ea typeface="+mn-lt"/>
                <a:cs typeface="+mn-lt"/>
              </a:rPr>
              <a:t>quelques</a:t>
            </a:r>
            <a:r>
              <a:rPr lang="en-US" sz="1800" dirty="0">
                <a:solidFill>
                  <a:srgbClr val="C00000"/>
                </a:solidFill>
                <a:ea typeface="+mn-lt"/>
                <a:cs typeface="+mn-lt"/>
              </a:rPr>
              <a:t> </a:t>
            </a:r>
            <a:r>
              <a:rPr lang="en-US" sz="1800" dirty="0" err="1">
                <a:solidFill>
                  <a:srgbClr val="C00000"/>
                </a:solidFill>
                <a:ea typeface="+mn-lt"/>
                <a:cs typeface="+mn-lt"/>
              </a:rPr>
              <a:t>réactions</a:t>
            </a:r>
            <a:r>
              <a:rPr lang="en-US" sz="1800" dirty="0">
                <a:solidFill>
                  <a:srgbClr val="C00000"/>
                </a:solidFill>
                <a:ea typeface="+mn-lt"/>
                <a:cs typeface="+mn-lt"/>
              </a:rPr>
              <a:t> </a:t>
            </a:r>
            <a:r>
              <a:rPr lang="en-US" sz="1800" dirty="0" err="1">
                <a:solidFill>
                  <a:srgbClr val="C00000"/>
                </a:solidFill>
                <a:ea typeface="+mn-lt"/>
                <a:cs typeface="+mn-lt"/>
              </a:rPr>
              <a:t>mineures</a:t>
            </a:r>
            <a:r>
              <a:rPr lang="en-US" sz="1800" dirty="0">
                <a:solidFill>
                  <a:srgbClr val="C00000"/>
                </a:solidFill>
                <a:ea typeface="+mn-lt"/>
                <a:cs typeface="+mn-lt"/>
              </a:rPr>
              <a:t> à la vaccination chez 4 </a:t>
            </a:r>
            <a:r>
              <a:rPr lang="en-US" sz="1800" dirty="0" err="1">
                <a:solidFill>
                  <a:srgbClr val="C00000"/>
                </a:solidFill>
                <a:ea typeface="+mn-lt"/>
                <a:cs typeface="+mn-lt"/>
              </a:rPr>
              <a:t>personnes</a:t>
            </a:r>
            <a:r>
              <a:rPr lang="en-US" sz="1800" dirty="0">
                <a:solidFill>
                  <a:srgbClr val="C00000"/>
                </a:solidFill>
                <a:ea typeface="+mn-lt"/>
                <a:cs typeface="+mn-lt"/>
              </a:rPr>
              <a:t> sur 100 qui </a:t>
            </a:r>
            <a:r>
              <a:rPr lang="en-US" sz="1800" dirty="0" err="1">
                <a:solidFill>
                  <a:srgbClr val="C00000"/>
                </a:solidFill>
                <a:ea typeface="+mn-lt"/>
                <a:cs typeface="+mn-lt"/>
              </a:rPr>
              <a:t>ressentent</a:t>
            </a:r>
            <a:r>
              <a:rPr lang="en-US" sz="1800" dirty="0">
                <a:solidFill>
                  <a:srgbClr val="C00000"/>
                </a:solidFill>
                <a:ea typeface="+mn-lt"/>
                <a:cs typeface="+mn-lt"/>
              </a:rPr>
              <a:t> les </a:t>
            </a:r>
            <a:r>
              <a:rPr lang="en-US" sz="1800" dirty="0" err="1">
                <a:solidFill>
                  <a:srgbClr val="C00000"/>
                </a:solidFill>
                <a:ea typeface="+mn-lt"/>
                <a:cs typeface="+mn-lt"/>
              </a:rPr>
              <a:t>maux</a:t>
            </a:r>
            <a:r>
              <a:rPr lang="en-US" sz="1800" dirty="0">
                <a:solidFill>
                  <a:srgbClr val="C00000"/>
                </a:solidFill>
                <a:ea typeface="+mn-lt"/>
                <a:cs typeface="+mn-lt"/>
              </a:rPr>
              <a:t> de tête </a:t>
            </a:r>
            <a:r>
              <a:rPr lang="en-US" sz="1800" dirty="0" err="1">
                <a:solidFill>
                  <a:srgbClr val="C00000"/>
                </a:solidFill>
                <a:ea typeface="+mn-lt"/>
                <a:cs typeface="+mn-lt"/>
              </a:rPr>
              <a:t>ou</a:t>
            </a:r>
            <a:r>
              <a:rPr lang="en-US" sz="1800" dirty="0">
                <a:solidFill>
                  <a:srgbClr val="C00000"/>
                </a:solidFill>
                <a:ea typeface="+mn-lt"/>
                <a:cs typeface="+mn-lt"/>
              </a:rPr>
              <a:t> </a:t>
            </a:r>
            <a:r>
              <a:rPr lang="en-US" sz="1800" dirty="0" err="1">
                <a:solidFill>
                  <a:srgbClr val="C00000"/>
                </a:solidFill>
                <a:ea typeface="+mn-lt"/>
                <a:cs typeface="+mn-lt"/>
              </a:rPr>
              <a:t>fièvre</a:t>
            </a:r>
            <a:r>
              <a:rPr lang="en-US" sz="1800" dirty="0">
                <a:solidFill>
                  <a:srgbClr val="C00000"/>
                </a:solidFill>
                <a:ea typeface="+mn-lt"/>
                <a:cs typeface="+mn-lt"/>
              </a:rPr>
              <a:t> </a:t>
            </a:r>
            <a:r>
              <a:rPr lang="en-US" sz="1800" dirty="0" err="1">
                <a:solidFill>
                  <a:srgbClr val="C00000"/>
                </a:solidFill>
                <a:ea typeface="+mn-lt"/>
                <a:cs typeface="+mn-lt"/>
              </a:rPr>
              <a:t>mineure</a:t>
            </a:r>
            <a:r>
              <a:rPr lang="en-US" sz="1800" dirty="0">
                <a:solidFill>
                  <a:srgbClr val="C00000"/>
                </a:solidFill>
                <a:ea typeface="+mn-lt"/>
                <a:cs typeface="+mn-lt"/>
              </a:rPr>
              <a:t> </a:t>
            </a:r>
            <a:r>
              <a:rPr lang="en-US" sz="1800" dirty="0" err="1">
                <a:solidFill>
                  <a:srgbClr val="C00000"/>
                </a:solidFill>
                <a:ea typeface="+mn-lt"/>
                <a:cs typeface="+mn-lt"/>
              </a:rPr>
              <a:t>mais</a:t>
            </a:r>
            <a:r>
              <a:rPr lang="en-US" sz="1800" dirty="0">
                <a:solidFill>
                  <a:srgbClr val="C00000"/>
                </a:solidFill>
                <a:ea typeface="+mn-lt"/>
                <a:cs typeface="+mn-lt"/>
              </a:rPr>
              <a:t> </a:t>
            </a:r>
            <a:r>
              <a:rPr lang="en-US" sz="1800" dirty="0" err="1">
                <a:solidFill>
                  <a:srgbClr val="C00000"/>
                </a:solidFill>
                <a:ea typeface="+mn-lt"/>
                <a:cs typeface="+mn-lt"/>
              </a:rPr>
              <a:t>ces</a:t>
            </a:r>
            <a:r>
              <a:rPr lang="en-US" sz="1800" dirty="0">
                <a:solidFill>
                  <a:srgbClr val="C00000"/>
                </a:solidFill>
                <a:ea typeface="+mn-lt"/>
                <a:cs typeface="+mn-lt"/>
              </a:rPr>
              <a:t> </a:t>
            </a:r>
            <a:r>
              <a:rPr lang="en-US" sz="1800" dirty="0" err="1">
                <a:solidFill>
                  <a:srgbClr val="C00000"/>
                </a:solidFill>
                <a:ea typeface="+mn-lt"/>
                <a:cs typeface="+mn-lt"/>
              </a:rPr>
              <a:t>symptômes</a:t>
            </a:r>
            <a:r>
              <a:rPr lang="en-US" sz="1800" dirty="0">
                <a:solidFill>
                  <a:srgbClr val="C00000"/>
                </a:solidFill>
                <a:ea typeface="+mn-lt"/>
                <a:cs typeface="+mn-lt"/>
              </a:rPr>
              <a:t> ne </a:t>
            </a:r>
            <a:r>
              <a:rPr lang="en-US" sz="1800" dirty="0" err="1">
                <a:solidFill>
                  <a:srgbClr val="C00000"/>
                </a:solidFill>
                <a:ea typeface="+mn-lt"/>
                <a:cs typeface="+mn-lt"/>
              </a:rPr>
              <a:t>durent</a:t>
            </a:r>
            <a:r>
              <a:rPr lang="en-US" sz="1800" dirty="0">
                <a:solidFill>
                  <a:srgbClr val="C00000"/>
                </a:solidFill>
                <a:ea typeface="+mn-lt"/>
                <a:cs typeface="+mn-lt"/>
              </a:rPr>
              <a:t> que dans </a:t>
            </a:r>
            <a:r>
              <a:rPr lang="en-US" sz="1800" dirty="0" err="1">
                <a:solidFill>
                  <a:srgbClr val="C00000"/>
                </a:solidFill>
                <a:ea typeface="+mn-lt"/>
                <a:cs typeface="+mn-lt"/>
              </a:rPr>
              <a:t>une</a:t>
            </a:r>
            <a:r>
              <a:rPr lang="en-US" sz="1800" dirty="0">
                <a:solidFill>
                  <a:srgbClr val="C00000"/>
                </a:solidFill>
                <a:ea typeface="+mn-lt"/>
                <a:cs typeface="+mn-lt"/>
              </a:rPr>
              <a:t> </a:t>
            </a:r>
            <a:r>
              <a:rPr lang="en-US" sz="1800" dirty="0" err="1">
                <a:solidFill>
                  <a:srgbClr val="C00000"/>
                </a:solidFill>
                <a:ea typeface="+mn-lt"/>
                <a:cs typeface="+mn-lt"/>
              </a:rPr>
              <a:t>période</a:t>
            </a:r>
            <a:r>
              <a:rPr lang="en-US" sz="1800" dirty="0">
                <a:solidFill>
                  <a:srgbClr val="C00000"/>
                </a:solidFill>
                <a:ea typeface="+mn-lt"/>
                <a:cs typeface="+mn-lt"/>
              </a:rPr>
              <a:t> très </a:t>
            </a:r>
            <a:r>
              <a:rPr lang="en-US" sz="1800" dirty="0" err="1">
                <a:solidFill>
                  <a:srgbClr val="C00000"/>
                </a:solidFill>
                <a:ea typeface="+mn-lt"/>
                <a:cs typeface="+mn-lt"/>
              </a:rPr>
              <a:t>courte</a:t>
            </a:r>
            <a:r>
              <a:rPr lang="en-US" sz="1800" dirty="0">
                <a:solidFill>
                  <a:srgbClr val="C00000"/>
                </a:solidFill>
                <a:ea typeface="+mn-lt"/>
                <a:cs typeface="+mn-lt"/>
              </a:rPr>
              <a:t>. </a:t>
            </a:r>
          </a:p>
          <a:p>
            <a:pPr marL="0" indent="0">
              <a:buNone/>
            </a:pPr>
            <a:r>
              <a:rPr lang="en-US" sz="1800" dirty="0"/>
              <a:t>Si je suis </a:t>
            </a:r>
            <a:r>
              <a:rPr lang="en-US" sz="1800" dirty="0" err="1"/>
              <a:t>vacciné</a:t>
            </a:r>
            <a:r>
              <a:rPr lang="en-US" sz="1800" dirty="0"/>
              <a:t>, </a:t>
            </a:r>
            <a:r>
              <a:rPr lang="en-US" sz="1800" dirty="0" err="1"/>
              <a:t>puis</a:t>
            </a:r>
            <a:r>
              <a:rPr lang="en-US" sz="1800" dirty="0"/>
              <a:t>-je </a:t>
            </a:r>
            <a:r>
              <a:rPr lang="en-US" sz="1800" dirty="0" err="1"/>
              <a:t>quand</a:t>
            </a:r>
            <a:r>
              <a:rPr lang="en-US" sz="1800" dirty="0"/>
              <a:t> </a:t>
            </a:r>
            <a:r>
              <a:rPr lang="en-US" sz="1800" dirty="0" err="1"/>
              <a:t>même</a:t>
            </a:r>
            <a:r>
              <a:rPr lang="en-US" sz="1800" dirty="0"/>
              <a:t> </a:t>
            </a:r>
            <a:r>
              <a:rPr lang="en-US" sz="1800" dirty="0" err="1"/>
              <a:t>attraper</a:t>
            </a:r>
            <a:r>
              <a:rPr lang="en-US" sz="1800" dirty="0"/>
              <a:t> le </a:t>
            </a:r>
            <a:r>
              <a:rPr lang="en-US" sz="1800" dirty="0" err="1"/>
              <a:t>choléra</a:t>
            </a:r>
            <a:r>
              <a:rPr lang="en-US" sz="1800" dirty="0"/>
              <a:t> ?</a:t>
            </a:r>
            <a:endParaRPr lang="en-US" sz="1800" dirty="0">
              <a:cs typeface="Calibri"/>
            </a:endParaRPr>
          </a:p>
          <a:p>
            <a:pPr marL="0" indent="0">
              <a:buNone/>
            </a:pPr>
            <a:r>
              <a:rPr lang="fr" sz="1800" dirty="0">
                <a:solidFill>
                  <a:srgbClr val="C00000"/>
                </a:solidFill>
                <a:ea typeface="+mn-lt"/>
                <a:cs typeface="+mn-lt"/>
              </a:rPr>
              <a:t>Il faut 7 à 10 jours après le vaccin pour que la protection apparaisse. Toutefois, cette protection n’est pas complète.  Habituellement, il offre une protection de 67%, il est donc important pour vous et votre famille de continuer à suivre les mesures d’hygiène concernant le traitement de l’eau, le lavage des mains et l’hygiène alimentaire.</a:t>
            </a:r>
            <a:endParaRPr lang="en-US" sz="1800">
              <a:solidFill>
                <a:srgbClr val="C00000"/>
              </a:solidFill>
              <a:ea typeface="+mn-lt"/>
              <a:cs typeface="+mn-lt"/>
            </a:endParaRPr>
          </a:p>
          <a:p>
            <a:pPr marL="0" indent="0">
              <a:buNone/>
            </a:pPr>
            <a:r>
              <a:rPr lang="en-US" sz="1800" dirty="0"/>
              <a:t>Si je suis </a:t>
            </a:r>
            <a:r>
              <a:rPr lang="en-US" sz="1800" dirty="0" err="1"/>
              <a:t>vacciné</a:t>
            </a:r>
            <a:r>
              <a:rPr lang="en-US" sz="1800" dirty="0"/>
              <a:t>, </a:t>
            </a:r>
            <a:r>
              <a:rPr lang="en-US" sz="1800" dirty="0" err="1"/>
              <a:t>puis</a:t>
            </a:r>
            <a:r>
              <a:rPr lang="en-US" sz="1800" dirty="0"/>
              <a:t>-je </a:t>
            </a:r>
            <a:r>
              <a:rPr lang="en-US" sz="1800" dirty="0" err="1"/>
              <a:t>quand</a:t>
            </a:r>
            <a:r>
              <a:rPr lang="en-US" sz="1800" dirty="0"/>
              <a:t> </a:t>
            </a:r>
            <a:r>
              <a:rPr lang="en-US" sz="1800" dirty="0" err="1"/>
              <a:t>même</a:t>
            </a:r>
            <a:r>
              <a:rPr lang="en-US" sz="1800" dirty="0"/>
              <a:t> </a:t>
            </a:r>
            <a:r>
              <a:rPr lang="en-US" sz="1800" dirty="0" err="1"/>
              <a:t>transmettre</a:t>
            </a:r>
            <a:r>
              <a:rPr lang="en-US" sz="1800" dirty="0"/>
              <a:t> le </a:t>
            </a:r>
            <a:r>
              <a:rPr lang="en-US" sz="1800" dirty="0" err="1"/>
              <a:t>choléra</a:t>
            </a:r>
            <a:r>
              <a:rPr lang="en-US" sz="1800" dirty="0"/>
              <a:t> à </a:t>
            </a:r>
            <a:r>
              <a:rPr lang="en-US" sz="1800" dirty="0" err="1"/>
              <a:t>d'autres</a:t>
            </a:r>
            <a:r>
              <a:rPr lang="en-US" sz="1800" dirty="0"/>
              <a:t> ?</a:t>
            </a:r>
            <a:endParaRPr lang="en-US" sz="1800" dirty="0">
              <a:cs typeface="Calibri"/>
            </a:endParaRPr>
          </a:p>
          <a:p>
            <a:pPr marL="0" indent="0">
              <a:buNone/>
            </a:pPr>
            <a:r>
              <a:rPr lang="fr" sz="1800" dirty="0">
                <a:solidFill>
                  <a:srgbClr val="C00000"/>
                </a:solidFill>
                <a:ea typeface="+mn-lt"/>
                <a:cs typeface="+mn-lt"/>
              </a:rPr>
              <a:t>Plus il y a de gens dans une communauté qui se vaccinent, moins il y aura de vibrion cholérique au sein de cette communauté. Si 50% des gens ont reçu le vaccin, ils se donnent déjà à la fois une forte protection, mais aussi protègent ceux qui n’ont pas pris, ou qui ne peuvent pas prendre le vaccin. En prenant le vaccin par exemple, vous protégez les bébés qui ne peuvent pas le prendre.</a:t>
            </a:r>
            <a:endParaRPr lang="en-US" sz="1800">
              <a:solidFill>
                <a:srgbClr val="C00000"/>
              </a:solidFill>
              <a:ea typeface="+mn-lt"/>
              <a:cs typeface="+mn-lt"/>
            </a:endParaRPr>
          </a:p>
          <a:p>
            <a:pPr marL="0" indent="0">
              <a:buNone/>
            </a:pPr>
            <a:endParaRPr lang="en-US" sz="1600" dirty="0">
              <a:cs typeface="Calibri"/>
            </a:endParaRPr>
          </a:p>
        </p:txBody>
      </p:sp>
      <p:cxnSp>
        <p:nvCxnSpPr>
          <p:cNvPr id="5" name="Straight Arrow Connector 4">
            <a:extLst>
              <a:ext uri="{FF2B5EF4-FFF2-40B4-BE49-F238E27FC236}">
                <a16:creationId xmlns:a16="http://schemas.microsoft.com/office/drawing/2014/main" id="{21F5B829-DA84-C5BC-A040-51B9CDC39C21}"/>
              </a:ext>
            </a:extLst>
          </p:cNvPr>
          <p:cNvCxnSpPr/>
          <p:nvPr/>
        </p:nvCxnSpPr>
        <p:spPr>
          <a:xfrm flipV="1">
            <a:off x="599536" y="1419046"/>
            <a:ext cx="10161197" cy="3593"/>
          </a:xfrm>
          <a:prstGeom prst="straightConnector1">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03282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58596-38E5-4929-A4DB-D7ED0A8220DA}"/>
              </a:ext>
            </a:extLst>
          </p:cNvPr>
          <p:cNvSpPr>
            <a:spLocks noGrp="1"/>
          </p:cNvSpPr>
          <p:nvPr>
            <p:ph type="title"/>
          </p:nvPr>
        </p:nvSpPr>
        <p:spPr/>
        <p:txBody>
          <a:bodyPr/>
          <a:lstStyle/>
          <a:p>
            <a:pPr algn="ctr"/>
            <a:r>
              <a:rPr lang="en-US" b="1" err="1">
                <a:solidFill>
                  <a:srgbClr val="0070C0"/>
                </a:solidFill>
              </a:rPr>
              <a:t>Activité</a:t>
            </a:r>
            <a:r>
              <a:rPr lang="en-US" b="1">
                <a:solidFill>
                  <a:srgbClr val="0070C0"/>
                </a:solidFill>
              </a:rPr>
              <a:t> C</a:t>
            </a:r>
          </a:p>
        </p:txBody>
      </p:sp>
      <p:sp>
        <p:nvSpPr>
          <p:cNvPr id="3" name="Content Placeholder 2">
            <a:extLst>
              <a:ext uri="{FF2B5EF4-FFF2-40B4-BE49-F238E27FC236}">
                <a16:creationId xmlns:a16="http://schemas.microsoft.com/office/drawing/2014/main" id="{AE1FF6F2-20AB-4A48-8D66-5A5015A8E5C9}"/>
              </a:ext>
            </a:extLst>
          </p:cNvPr>
          <p:cNvSpPr>
            <a:spLocks noGrp="1"/>
          </p:cNvSpPr>
          <p:nvPr>
            <p:ph idx="1"/>
          </p:nvPr>
        </p:nvSpPr>
        <p:spPr/>
        <p:txBody>
          <a:bodyPr>
            <a:normAutofit lnSpcReduction="10000"/>
          </a:bodyPr>
          <a:lstStyle/>
          <a:p>
            <a:pPr marL="0" indent="0">
              <a:buNone/>
            </a:pPr>
            <a:r>
              <a:rPr lang="en-US" err="1">
                <a:solidFill>
                  <a:srgbClr val="0070C0"/>
                </a:solidFill>
              </a:rPr>
              <a:t>L'un</a:t>
            </a:r>
            <a:r>
              <a:rPr lang="en-US">
                <a:solidFill>
                  <a:srgbClr val="0070C0"/>
                </a:solidFill>
              </a:rPr>
              <a:t> des </a:t>
            </a:r>
            <a:r>
              <a:rPr lang="en-US" err="1">
                <a:solidFill>
                  <a:srgbClr val="0070C0"/>
                </a:solidFill>
              </a:rPr>
              <a:t>rôles</a:t>
            </a:r>
            <a:r>
              <a:rPr lang="en-US">
                <a:solidFill>
                  <a:srgbClr val="0070C0"/>
                </a:solidFill>
              </a:rPr>
              <a:t> </a:t>
            </a:r>
            <a:r>
              <a:rPr lang="en-US" err="1">
                <a:solidFill>
                  <a:srgbClr val="0070C0"/>
                </a:solidFill>
              </a:rPr>
              <a:t>clés</a:t>
            </a:r>
            <a:r>
              <a:rPr lang="en-US">
                <a:solidFill>
                  <a:srgbClr val="0070C0"/>
                </a:solidFill>
              </a:rPr>
              <a:t> des </a:t>
            </a:r>
            <a:r>
              <a:rPr lang="en-US" err="1">
                <a:solidFill>
                  <a:srgbClr val="0070C0"/>
                </a:solidFill>
              </a:rPr>
              <a:t>volontaires</a:t>
            </a:r>
            <a:r>
              <a:rPr lang="en-US">
                <a:solidFill>
                  <a:srgbClr val="0070C0"/>
                </a:solidFill>
              </a:rPr>
              <a:t> </a:t>
            </a:r>
            <a:r>
              <a:rPr lang="en-US" err="1">
                <a:solidFill>
                  <a:srgbClr val="0070C0"/>
                </a:solidFill>
              </a:rPr>
              <a:t>est</a:t>
            </a:r>
            <a:r>
              <a:rPr lang="en-US">
                <a:solidFill>
                  <a:srgbClr val="0070C0"/>
                </a:solidFill>
              </a:rPr>
              <a:t> </a:t>
            </a:r>
            <a:r>
              <a:rPr lang="en-US" err="1">
                <a:solidFill>
                  <a:srgbClr val="0070C0"/>
                </a:solidFill>
              </a:rPr>
              <a:t>d'aider</a:t>
            </a:r>
            <a:r>
              <a:rPr lang="en-US">
                <a:solidFill>
                  <a:srgbClr val="0070C0"/>
                </a:solidFill>
              </a:rPr>
              <a:t> </a:t>
            </a:r>
            <a:r>
              <a:rPr lang="en-US" err="1">
                <a:solidFill>
                  <a:srgbClr val="0070C0"/>
                </a:solidFill>
              </a:rPr>
              <a:t>à</a:t>
            </a:r>
            <a:r>
              <a:rPr lang="en-US">
                <a:solidFill>
                  <a:srgbClr val="0070C0"/>
                </a:solidFill>
              </a:rPr>
              <a:t> mobiliser et </a:t>
            </a:r>
            <a:r>
              <a:rPr lang="en-US" err="1">
                <a:solidFill>
                  <a:srgbClr val="0070C0"/>
                </a:solidFill>
              </a:rPr>
              <a:t>d'encourager</a:t>
            </a:r>
            <a:r>
              <a:rPr lang="en-US">
                <a:solidFill>
                  <a:srgbClr val="0070C0"/>
                </a:solidFill>
              </a:rPr>
              <a:t> les </a:t>
            </a:r>
            <a:r>
              <a:rPr lang="en-US" err="1">
                <a:solidFill>
                  <a:srgbClr val="0070C0"/>
                </a:solidFill>
              </a:rPr>
              <a:t>membres</a:t>
            </a:r>
            <a:r>
              <a:rPr lang="en-US">
                <a:solidFill>
                  <a:srgbClr val="0070C0"/>
                </a:solidFill>
              </a:rPr>
              <a:t> de la </a:t>
            </a:r>
            <a:r>
              <a:rPr lang="en-US" err="1">
                <a:solidFill>
                  <a:srgbClr val="0070C0"/>
                </a:solidFill>
              </a:rPr>
              <a:t>communauté</a:t>
            </a:r>
            <a:r>
              <a:rPr lang="en-US">
                <a:solidFill>
                  <a:srgbClr val="0070C0"/>
                </a:solidFill>
              </a:rPr>
              <a:t> </a:t>
            </a:r>
            <a:r>
              <a:rPr lang="en-US" err="1">
                <a:solidFill>
                  <a:srgbClr val="0070C0"/>
                </a:solidFill>
              </a:rPr>
              <a:t>à</a:t>
            </a:r>
            <a:r>
              <a:rPr lang="en-US">
                <a:solidFill>
                  <a:srgbClr val="0070C0"/>
                </a:solidFill>
              </a:rPr>
              <a:t> se manifester et </a:t>
            </a:r>
            <a:r>
              <a:rPr lang="en-US" err="1">
                <a:solidFill>
                  <a:srgbClr val="0070C0"/>
                </a:solidFill>
              </a:rPr>
              <a:t>à</a:t>
            </a:r>
            <a:r>
              <a:rPr lang="en-US">
                <a:solidFill>
                  <a:srgbClr val="0070C0"/>
                </a:solidFill>
              </a:rPr>
              <a:t> se faire </a:t>
            </a:r>
            <a:r>
              <a:rPr lang="en-US" err="1">
                <a:solidFill>
                  <a:srgbClr val="0070C0"/>
                </a:solidFill>
              </a:rPr>
              <a:t>vacciner</a:t>
            </a:r>
            <a:r>
              <a:rPr lang="en-US">
                <a:solidFill>
                  <a:srgbClr val="0070C0"/>
                </a:solidFill>
              </a:rPr>
              <a:t>. Ce </a:t>
            </a:r>
            <a:r>
              <a:rPr lang="en-US" err="1">
                <a:solidFill>
                  <a:srgbClr val="0070C0"/>
                </a:solidFill>
              </a:rPr>
              <a:t>faisant</a:t>
            </a:r>
            <a:r>
              <a:rPr lang="en-US">
                <a:solidFill>
                  <a:srgbClr val="0070C0"/>
                </a:solidFill>
              </a:rPr>
              <a:t>, les </a:t>
            </a:r>
            <a:r>
              <a:rPr lang="en-US" err="1">
                <a:solidFill>
                  <a:srgbClr val="0070C0"/>
                </a:solidFill>
              </a:rPr>
              <a:t>volontaires</a:t>
            </a:r>
            <a:r>
              <a:rPr lang="en-US">
                <a:solidFill>
                  <a:srgbClr val="0070C0"/>
                </a:solidFill>
              </a:rPr>
              <a:t> </a:t>
            </a:r>
            <a:r>
              <a:rPr lang="en-US" err="1">
                <a:solidFill>
                  <a:srgbClr val="0070C0"/>
                </a:solidFill>
              </a:rPr>
              <a:t>doivent</a:t>
            </a:r>
            <a:r>
              <a:rPr lang="en-US">
                <a:solidFill>
                  <a:srgbClr val="0070C0"/>
                </a:solidFill>
              </a:rPr>
              <a:t> </a:t>
            </a:r>
            <a:r>
              <a:rPr lang="en-US" err="1">
                <a:solidFill>
                  <a:srgbClr val="0070C0"/>
                </a:solidFill>
              </a:rPr>
              <a:t>avoir</a:t>
            </a:r>
            <a:r>
              <a:rPr lang="en-US">
                <a:solidFill>
                  <a:srgbClr val="0070C0"/>
                </a:solidFill>
              </a:rPr>
              <a:t> </a:t>
            </a:r>
            <a:r>
              <a:rPr lang="en-US" err="1">
                <a:solidFill>
                  <a:srgbClr val="0070C0"/>
                </a:solidFill>
              </a:rPr>
              <a:t>une</a:t>
            </a:r>
            <a:r>
              <a:rPr lang="en-US">
                <a:solidFill>
                  <a:srgbClr val="0070C0"/>
                </a:solidFill>
              </a:rPr>
              <a:t> bonne </a:t>
            </a:r>
            <a:r>
              <a:rPr lang="en-US" err="1">
                <a:solidFill>
                  <a:srgbClr val="0070C0"/>
                </a:solidFill>
              </a:rPr>
              <a:t>compréhension</a:t>
            </a:r>
            <a:r>
              <a:rPr lang="en-US">
                <a:solidFill>
                  <a:srgbClr val="0070C0"/>
                </a:solidFill>
              </a:rPr>
              <a:t> du </a:t>
            </a:r>
            <a:r>
              <a:rPr lang="en-US" err="1">
                <a:solidFill>
                  <a:srgbClr val="0070C0"/>
                </a:solidFill>
              </a:rPr>
              <a:t>vaccin</a:t>
            </a:r>
            <a:r>
              <a:rPr lang="en-US">
                <a:solidFill>
                  <a:srgbClr val="0070C0"/>
                </a:solidFill>
              </a:rPr>
              <a:t> et de son </a:t>
            </a:r>
            <a:r>
              <a:rPr lang="en-US" err="1">
                <a:solidFill>
                  <a:srgbClr val="0070C0"/>
                </a:solidFill>
              </a:rPr>
              <a:t>utilisation</a:t>
            </a:r>
            <a:r>
              <a:rPr lang="en-US">
                <a:solidFill>
                  <a:srgbClr val="0070C0"/>
                </a:solidFill>
              </a:rPr>
              <a:t> et </a:t>
            </a:r>
            <a:r>
              <a:rPr lang="en-US" err="1">
                <a:solidFill>
                  <a:srgbClr val="0070C0"/>
                </a:solidFill>
              </a:rPr>
              <a:t>avoir</a:t>
            </a:r>
            <a:r>
              <a:rPr lang="en-US">
                <a:solidFill>
                  <a:srgbClr val="0070C0"/>
                </a:solidFill>
              </a:rPr>
              <a:t> de </a:t>
            </a:r>
            <a:r>
              <a:rPr lang="en-US" err="1">
                <a:solidFill>
                  <a:srgbClr val="0070C0"/>
                </a:solidFill>
              </a:rPr>
              <a:t>nombreux</a:t>
            </a:r>
            <a:r>
              <a:rPr lang="en-US">
                <a:solidFill>
                  <a:srgbClr val="0070C0"/>
                </a:solidFill>
              </a:rPr>
              <a:t> arguments </a:t>
            </a:r>
            <a:r>
              <a:rPr lang="en-US" err="1">
                <a:solidFill>
                  <a:srgbClr val="0070C0"/>
                </a:solidFill>
              </a:rPr>
              <a:t>qu'ils</a:t>
            </a:r>
            <a:r>
              <a:rPr lang="en-US">
                <a:solidFill>
                  <a:srgbClr val="0070C0"/>
                </a:solidFill>
              </a:rPr>
              <a:t> </a:t>
            </a:r>
            <a:r>
              <a:rPr lang="en-US" err="1">
                <a:solidFill>
                  <a:srgbClr val="0070C0"/>
                </a:solidFill>
              </a:rPr>
              <a:t>peuvent</a:t>
            </a:r>
            <a:r>
              <a:rPr lang="en-US">
                <a:solidFill>
                  <a:srgbClr val="0070C0"/>
                </a:solidFill>
              </a:rPr>
              <a:t> </a:t>
            </a:r>
            <a:r>
              <a:rPr lang="en-US" err="1">
                <a:solidFill>
                  <a:srgbClr val="0070C0"/>
                </a:solidFill>
              </a:rPr>
              <a:t>utiliser</a:t>
            </a:r>
            <a:r>
              <a:rPr lang="en-US">
                <a:solidFill>
                  <a:srgbClr val="0070C0"/>
                </a:solidFill>
              </a:rPr>
              <a:t> pour persuader les gens de se faire </a:t>
            </a:r>
            <a:r>
              <a:rPr lang="en-US" err="1">
                <a:solidFill>
                  <a:srgbClr val="0070C0"/>
                </a:solidFill>
              </a:rPr>
              <a:t>vacciner</a:t>
            </a:r>
            <a:r>
              <a:rPr lang="en-US">
                <a:solidFill>
                  <a:srgbClr val="0070C0"/>
                </a:solidFill>
              </a:rPr>
              <a:t>.</a:t>
            </a:r>
          </a:p>
          <a:p>
            <a:pPr marL="0" indent="0">
              <a:buNone/>
            </a:pPr>
            <a:endParaRPr lang="en-US">
              <a:solidFill>
                <a:srgbClr val="0070C0"/>
              </a:solidFill>
            </a:endParaRPr>
          </a:p>
          <a:p>
            <a:pPr marL="0" indent="0">
              <a:buNone/>
            </a:pPr>
            <a:r>
              <a:rPr lang="en-US" err="1">
                <a:solidFill>
                  <a:srgbClr val="0070C0"/>
                </a:solidFill>
              </a:rPr>
              <a:t>Votre</a:t>
            </a:r>
            <a:r>
              <a:rPr lang="en-US">
                <a:solidFill>
                  <a:srgbClr val="0070C0"/>
                </a:solidFill>
              </a:rPr>
              <a:t> </a:t>
            </a:r>
            <a:r>
              <a:rPr lang="en-US" err="1">
                <a:solidFill>
                  <a:srgbClr val="0070C0"/>
                </a:solidFill>
              </a:rPr>
              <a:t>groupe</a:t>
            </a:r>
            <a:r>
              <a:rPr lang="en-US">
                <a:solidFill>
                  <a:srgbClr val="0070C0"/>
                </a:solidFill>
              </a:rPr>
              <a:t> </a:t>
            </a:r>
            <a:r>
              <a:rPr lang="en-US" err="1">
                <a:solidFill>
                  <a:srgbClr val="0070C0"/>
                </a:solidFill>
              </a:rPr>
              <a:t>recevra</a:t>
            </a:r>
            <a:r>
              <a:rPr lang="en-US">
                <a:solidFill>
                  <a:srgbClr val="0070C0"/>
                </a:solidFill>
              </a:rPr>
              <a:t> des </a:t>
            </a:r>
            <a:r>
              <a:rPr lang="en-US" err="1">
                <a:solidFill>
                  <a:srgbClr val="0070C0"/>
                </a:solidFill>
              </a:rPr>
              <a:t>cartes</a:t>
            </a:r>
            <a:r>
              <a:rPr lang="en-US">
                <a:solidFill>
                  <a:srgbClr val="0070C0"/>
                </a:solidFill>
              </a:rPr>
              <a:t> avec des </a:t>
            </a:r>
            <a:r>
              <a:rPr lang="en-US" err="1">
                <a:solidFill>
                  <a:srgbClr val="0070C0"/>
                </a:solidFill>
              </a:rPr>
              <a:t>déclarations</a:t>
            </a:r>
            <a:r>
              <a:rPr lang="en-US">
                <a:solidFill>
                  <a:srgbClr val="0070C0"/>
                </a:solidFill>
              </a:rPr>
              <a:t> de </a:t>
            </a:r>
            <a:r>
              <a:rPr lang="en-US" err="1">
                <a:solidFill>
                  <a:srgbClr val="0070C0"/>
                </a:solidFill>
              </a:rPr>
              <a:t>personnes</a:t>
            </a:r>
            <a:r>
              <a:rPr lang="en-US">
                <a:solidFill>
                  <a:srgbClr val="0070C0"/>
                </a:solidFill>
              </a:rPr>
              <a:t> qui </a:t>
            </a:r>
            <a:r>
              <a:rPr lang="en-US" err="1">
                <a:solidFill>
                  <a:srgbClr val="0070C0"/>
                </a:solidFill>
              </a:rPr>
              <a:t>ont</a:t>
            </a:r>
            <a:r>
              <a:rPr lang="en-US">
                <a:solidFill>
                  <a:srgbClr val="0070C0"/>
                </a:solidFill>
              </a:rPr>
              <a:t> </a:t>
            </a:r>
            <a:r>
              <a:rPr lang="en-US" err="1">
                <a:solidFill>
                  <a:srgbClr val="0070C0"/>
                </a:solidFill>
              </a:rPr>
              <a:t>dit</a:t>
            </a:r>
            <a:r>
              <a:rPr lang="en-US">
                <a:solidFill>
                  <a:srgbClr val="0070C0"/>
                </a:solidFill>
              </a:rPr>
              <a:t> </a:t>
            </a:r>
            <a:r>
              <a:rPr lang="en-US" err="1">
                <a:solidFill>
                  <a:srgbClr val="0070C0"/>
                </a:solidFill>
              </a:rPr>
              <a:t>pourquoi</a:t>
            </a:r>
            <a:r>
              <a:rPr lang="en-US">
                <a:solidFill>
                  <a:srgbClr val="0070C0"/>
                </a:solidFill>
              </a:rPr>
              <a:t> </a:t>
            </a:r>
            <a:r>
              <a:rPr lang="en-US" err="1">
                <a:solidFill>
                  <a:srgbClr val="0070C0"/>
                </a:solidFill>
              </a:rPr>
              <a:t>elles</a:t>
            </a:r>
            <a:r>
              <a:rPr lang="en-US">
                <a:solidFill>
                  <a:srgbClr val="0070C0"/>
                </a:solidFill>
              </a:rPr>
              <a:t> ne </a:t>
            </a:r>
            <a:r>
              <a:rPr lang="en-US" err="1">
                <a:solidFill>
                  <a:srgbClr val="0070C0"/>
                </a:solidFill>
              </a:rPr>
              <a:t>veulent</a:t>
            </a:r>
            <a:r>
              <a:rPr lang="en-US">
                <a:solidFill>
                  <a:srgbClr val="0070C0"/>
                </a:solidFill>
              </a:rPr>
              <a:t> pas se faire </a:t>
            </a:r>
            <a:r>
              <a:rPr lang="en-US" err="1">
                <a:solidFill>
                  <a:srgbClr val="0070C0"/>
                </a:solidFill>
              </a:rPr>
              <a:t>vacciner</a:t>
            </a:r>
            <a:r>
              <a:rPr lang="en-US">
                <a:solidFill>
                  <a:srgbClr val="0070C0"/>
                </a:solidFill>
              </a:rPr>
              <a:t>. </a:t>
            </a:r>
            <a:r>
              <a:rPr lang="en-US" err="1">
                <a:solidFill>
                  <a:srgbClr val="0070C0"/>
                </a:solidFill>
              </a:rPr>
              <a:t>Seul</a:t>
            </a:r>
            <a:r>
              <a:rPr lang="en-US">
                <a:solidFill>
                  <a:srgbClr val="0070C0"/>
                </a:solidFill>
              </a:rPr>
              <a:t> </a:t>
            </a:r>
            <a:r>
              <a:rPr lang="en-US" err="1">
                <a:solidFill>
                  <a:srgbClr val="0070C0"/>
                </a:solidFill>
              </a:rPr>
              <a:t>ou</a:t>
            </a:r>
            <a:r>
              <a:rPr lang="en-US">
                <a:solidFill>
                  <a:srgbClr val="0070C0"/>
                </a:solidFill>
              </a:rPr>
              <a:t> </a:t>
            </a:r>
            <a:r>
              <a:rPr lang="en-US" err="1">
                <a:solidFill>
                  <a:srgbClr val="0070C0"/>
                </a:solidFill>
              </a:rPr>
              <a:t>à</a:t>
            </a:r>
            <a:r>
              <a:rPr lang="en-US">
                <a:solidFill>
                  <a:srgbClr val="0070C0"/>
                </a:solidFill>
              </a:rPr>
              <a:t> deux, </a:t>
            </a:r>
            <a:r>
              <a:rPr lang="en-US" err="1">
                <a:solidFill>
                  <a:srgbClr val="0070C0"/>
                </a:solidFill>
              </a:rPr>
              <a:t>élaborez</a:t>
            </a:r>
            <a:r>
              <a:rPr lang="en-US">
                <a:solidFill>
                  <a:srgbClr val="0070C0"/>
                </a:solidFill>
              </a:rPr>
              <a:t> des </a:t>
            </a:r>
            <a:r>
              <a:rPr lang="en-US" err="1">
                <a:solidFill>
                  <a:srgbClr val="0070C0"/>
                </a:solidFill>
              </a:rPr>
              <a:t>réponses</a:t>
            </a:r>
            <a:r>
              <a:rPr lang="en-US">
                <a:solidFill>
                  <a:srgbClr val="0070C0"/>
                </a:solidFill>
              </a:rPr>
              <a:t> </a:t>
            </a:r>
            <a:r>
              <a:rPr lang="en-US" err="1">
                <a:solidFill>
                  <a:srgbClr val="0070C0"/>
                </a:solidFill>
              </a:rPr>
              <a:t>à</a:t>
            </a:r>
            <a:r>
              <a:rPr lang="en-US">
                <a:solidFill>
                  <a:srgbClr val="0070C0"/>
                </a:solidFill>
              </a:rPr>
              <a:t> </a:t>
            </a:r>
            <a:r>
              <a:rPr lang="en-US" err="1">
                <a:solidFill>
                  <a:srgbClr val="0070C0"/>
                </a:solidFill>
              </a:rPr>
              <a:t>ces</a:t>
            </a:r>
            <a:r>
              <a:rPr lang="en-US">
                <a:solidFill>
                  <a:srgbClr val="0070C0"/>
                </a:solidFill>
              </a:rPr>
              <a:t> questions </a:t>
            </a:r>
            <a:r>
              <a:rPr lang="en-US" err="1">
                <a:solidFill>
                  <a:srgbClr val="0070C0"/>
                </a:solidFill>
              </a:rPr>
              <a:t>en</a:t>
            </a:r>
            <a:r>
              <a:rPr lang="en-US">
                <a:solidFill>
                  <a:srgbClr val="0070C0"/>
                </a:solidFill>
              </a:rPr>
              <a:t> </a:t>
            </a:r>
            <a:r>
              <a:rPr lang="en-US" err="1">
                <a:solidFill>
                  <a:srgbClr val="0070C0"/>
                </a:solidFill>
              </a:rPr>
              <a:t>vous</a:t>
            </a:r>
            <a:r>
              <a:rPr lang="en-US">
                <a:solidFill>
                  <a:srgbClr val="0070C0"/>
                </a:solidFill>
              </a:rPr>
              <a:t> </a:t>
            </a:r>
            <a:r>
              <a:rPr lang="en-US" err="1">
                <a:solidFill>
                  <a:srgbClr val="0070C0"/>
                </a:solidFill>
              </a:rPr>
              <a:t>basant</a:t>
            </a:r>
            <a:r>
              <a:rPr lang="en-US">
                <a:solidFill>
                  <a:srgbClr val="0070C0"/>
                </a:solidFill>
              </a:rPr>
              <a:t> sur les </a:t>
            </a:r>
            <a:r>
              <a:rPr lang="en-US" err="1">
                <a:solidFill>
                  <a:srgbClr val="0070C0"/>
                </a:solidFill>
              </a:rPr>
              <a:t>informations</a:t>
            </a:r>
            <a:r>
              <a:rPr lang="en-US">
                <a:solidFill>
                  <a:srgbClr val="0070C0"/>
                </a:solidFill>
              </a:rPr>
              <a:t> </a:t>
            </a:r>
            <a:r>
              <a:rPr lang="en-US" err="1">
                <a:solidFill>
                  <a:srgbClr val="0070C0"/>
                </a:solidFill>
              </a:rPr>
              <a:t>données</a:t>
            </a:r>
            <a:r>
              <a:rPr lang="en-US">
                <a:solidFill>
                  <a:srgbClr val="0070C0"/>
                </a:solidFill>
              </a:rPr>
              <a:t> dans </a:t>
            </a:r>
            <a:r>
              <a:rPr lang="en-US" err="1">
                <a:solidFill>
                  <a:srgbClr val="0070C0"/>
                </a:solidFill>
              </a:rPr>
              <a:t>ce</a:t>
            </a:r>
            <a:r>
              <a:rPr lang="en-US">
                <a:solidFill>
                  <a:srgbClr val="0070C0"/>
                </a:solidFill>
              </a:rPr>
              <a:t> module sur le </a:t>
            </a:r>
            <a:r>
              <a:rPr lang="en-US" err="1">
                <a:solidFill>
                  <a:srgbClr val="0070C0"/>
                </a:solidFill>
              </a:rPr>
              <a:t>vaccin</a:t>
            </a:r>
            <a:r>
              <a:rPr lang="en-US">
                <a:solidFill>
                  <a:srgbClr val="0070C0"/>
                </a:solidFill>
              </a:rPr>
              <a:t>.</a:t>
            </a:r>
          </a:p>
        </p:txBody>
      </p:sp>
    </p:spTree>
    <p:extLst>
      <p:ext uri="{BB962C8B-B14F-4D97-AF65-F5344CB8AC3E}">
        <p14:creationId xmlns:p14="http://schemas.microsoft.com/office/powerpoint/2010/main" val="3346560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88C30-18C2-44D4-A073-198E4C4607A0}"/>
              </a:ext>
            </a:extLst>
          </p:cNvPr>
          <p:cNvSpPr>
            <a:spLocks noGrp="1"/>
          </p:cNvSpPr>
          <p:nvPr>
            <p:ph type="title"/>
          </p:nvPr>
        </p:nvSpPr>
        <p:spPr/>
        <p:txBody>
          <a:bodyPr/>
          <a:lstStyle/>
          <a:p>
            <a:r>
              <a:rPr lang="en-US" err="1">
                <a:latin typeface="Tw Cen MT" panose="020B0602020104020603" pitchFamily="34" charset="0"/>
              </a:rPr>
              <a:t>Contenu</a:t>
            </a:r>
            <a:endParaRPr lang="en-US">
              <a:latin typeface="Tw Cen MT" panose="020B0602020104020603" pitchFamily="34" charset="0"/>
            </a:endParaRPr>
          </a:p>
        </p:txBody>
      </p:sp>
      <p:sp>
        <p:nvSpPr>
          <p:cNvPr id="3" name="Content Placeholder 2">
            <a:extLst>
              <a:ext uri="{FF2B5EF4-FFF2-40B4-BE49-F238E27FC236}">
                <a16:creationId xmlns:a16="http://schemas.microsoft.com/office/drawing/2014/main" id="{228169EA-AD28-4EAA-B32B-FF45CD33E278}"/>
              </a:ext>
            </a:extLst>
          </p:cNvPr>
          <p:cNvSpPr>
            <a:spLocks noGrp="1"/>
          </p:cNvSpPr>
          <p:nvPr>
            <p:ph idx="1"/>
          </p:nvPr>
        </p:nvSpPr>
        <p:spPr/>
        <p:txBody>
          <a:bodyPr vert="horz" lIns="91440" tIns="45720" rIns="91440" bIns="45720" rtlCol="0" anchor="t">
            <a:normAutofit/>
          </a:bodyPr>
          <a:lstStyle/>
          <a:p>
            <a:pPr marL="0" indent="0">
              <a:buNone/>
            </a:pPr>
            <a:r>
              <a:rPr lang="en-US">
                <a:latin typeface="Tw Cen MT"/>
              </a:rPr>
              <a:t>1. </a:t>
            </a:r>
            <a:r>
              <a:rPr lang="en-US" err="1">
                <a:latin typeface="Tw Cen MT"/>
              </a:rPr>
              <a:t>Qu'est-ce</a:t>
            </a:r>
            <a:r>
              <a:rPr lang="en-US">
                <a:latin typeface="Tw Cen MT"/>
              </a:rPr>
              <a:t> que le VOC et à quoi </a:t>
            </a:r>
            <a:r>
              <a:rPr lang="en-US" err="1">
                <a:latin typeface="Tw Cen MT"/>
              </a:rPr>
              <a:t>sert</a:t>
            </a:r>
            <a:r>
              <a:rPr lang="en-US">
                <a:latin typeface="Tw Cen MT"/>
              </a:rPr>
              <a:t>-il ?</a:t>
            </a:r>
          </a:p>
          <a:p>
            <a:pPr marL="0" indent="0">
              <a:buNone/>
            </a:pPr>
            <a:r>
              <a:rPr lang="en-US">
                <a:latin typeface="Tw Cen MT"/>
              </a:rPr>
              <a:t>2. </a:t>
            </a:r>
            <a:r>
              <a:rPr lang="en-US" err="1">
                <a:latin typeface="Tw Cen MT"/>
              </a:rPr>
              <a:t>Pourquoi</a:t>
            </a:r>
            <a:r>
              <a:rPr lang="en-US">
                <a:latin typeface="Tw Cen MT"/>
              </a:rPr>
              <a:t> le </a:t>
            </a:r>
            <a:r>
              <a:rPr lang="en-US" err="1">
                <a:latin typeface="Tw Cen MT"/>
              </a:rPr>
              <a:t>vaccin</a:t>
            </a:r>
            <a:r>
              <a:rPr lang="en-US">
                <a:latin typeface="Tw Cen MT"/>
              </a:rPr>
              <a:t> </a:t>
            </a:r>
            <a:r>
              <a:rPr lang="en-US" err="1">
                <a:latin typeface="Tw Cen MT"/>
              </a:rPr>
              <a:t>contre</a:t>
            </a:r>
            <a:r>
              <a:rPr lang="en-US">
                <a:latin typeface="Tw Cen MT"/>
              </a:rPr>
              <a:t> le </a:t>
            </a:r>
            <a:r>
              <a:rPr lang="en-US" err="1">
                <a:latin typeface="Tw Cen MT"/>
              </a:rPr>
              <a:t>choléra</a:t>
            </a:r>
            <a:r>
              <a:rPr lang="en-US">
                <a:latin typeface="Tw Cen MT"/>
              </a:rPr>
              <a:t> </a:t>
            </a:r>
            <a:r>
              <a:rPr lang="en-US" err="1">
                <a:latin typeface="Tw Cen MT"/>
              </a:rPr>
              <a:t>est</a:t>
            </a:r>
            <a:r>
              <a:rPr lang="en-US">
                <a:latin typeface="Tw Cen MT"/>
              </a:rPr>
              <a:t>-il oral ?</a:t>
            </a:r>
          </a:p>
          <a:p>
            <a:pPr marL="0" indent="0">
              <a:buNone/>
            </a:pPr>
            <a:r>
              <a:rPr lang="en-US">
                <a:latin typeface="Tw Cen MT"/>
              </a:rPr>
              <a:t>3. </a:t>
            </a:r>
            <a:r>
              <a:rPr lang="en-US" err="1">
                <a:latin typeface="Tw Cen MT"/>
              </a:rPr>
              <a:t>Euvichol</a:t>
            </a:r>
            <a:r>
              <a:rPr lang="en-US">
                <a:latin typeface="Tw Cen MT"/>
              </a:rPr>
              <a:t>: information </a:t>
            </a:r>
            <a:r>
              <a:rPr lang="en-US" err="1">
                <a:latin typeface="Tw Cen MT"/>
              </a:rPr>
              <a:t>clé</a:t>
            </a:r>
            <a:endParaRPr lang="en-US">
              <a:latin typeface="Tw Cen MT"/>
            </a:endParaRPr>
          </a:p>
          <a:p>
            <a:pPr marL="0" indent="0">
              <a:buNone/>
            </a:pPr>
            <a:r>
              <a:rPr lang="en-US">
                <a:latin typeface="Tw Cen MT"/>
              </a:rPr>
              <a:t>4. </a:t>
            </a:r>
            <a:r>
              <a:rPr lang="en-US" err="1">
                <a:latin typeface="Tw Cen MT"/>
              </a:rPr>
              <a:t>Shanchol</a:t>
            </a:r>
            <a:r>
              <a:rPr lang="en-US">
                <a:latin typeface="Tw Cen MT"/>
              </a:rPr>
              <a:t>: information </a:t>
            </a:r>
            <a:r>
              <a:rPr lang="en-US" err="1">
                <a:latin typeface="Tw Cen MT"/>
              </a:rPr>
              <a:t>clé</a:t>
            </a:r>
            <a:endParaRPr lang="en-US">
              <a:latin typeface="Tw Cen MT"/>
            </a:endParaRPr>
          </a:p>
          <a:p>
            <a:pPr marL="0" indent="0">
              <a:buNone/>
            </a:pPr>
            <a:r>
              <a:rPr lang="en-US">
                <a:latin typeface="Tw Cen MT"/>
              </a:rPr>
              <a:t>5. Questions </a:t>
            </a:r>
            <a:r>
              <a:rPr lang="en-US" err="1">
                <a:latin typeface="Tw Cen MT"/>
              </a:rPr>
              <a:t>fréquemment</a:t>
            </a:r>
            <a:r>
              <a:rPr lang="en-US">
                <a:latin typeface="Tw Cen MT"/>
              </a:rPr>
              <a:t> </a:t>
            </a:r>
            <a:r>
              <a:rPr lang="en-US" err="1">
                <a:latin typeface="Tw Cen MT"/>
              </a:rPr>
              <a:t>posées</a:t>
            </a:r>
            <a:endParaRPr lang="en-US">
              <a:latin typeface="Tw Cen MT"/>
            </a:endParaRPr>
          </a:p>
          <a:p>
            <a:pPr marL="0" indent="0">
              <a:buNone/>
            </a:pPr>
            <a:r>
              <a:rPr lang="en-US">
                <a:latin typeface="Tw Cen MT"/>
              </a:rPr>
              <a:t>5. </a:t>
            </a:r>
            <a:r>
              <a:rPr lang="en-US" err="1">
                <a:latin typeface="Tw Cen MT"/>
              </a:rPr>
              <a:t>Activité</a:t>
            </a:r>
            <a:endParaRPr lang="en-US">
              <a:latin typeface="Tw Cen MT"/>
            </a:endParaRPr>
          </a:p>
          <a:p>
            <a:pPr marL="0" indent="0">
              <a:buNone/>
            </a:pPr>
            <a:r>
              <a:rPr lang="en-US">
                <a:latin typeface="Tw Cen MT"/>
              </a:rPr>
              <a:t>6. Résumé</a:t>
            </a:r>
          </a:p>
          <a:p>
            <a:pPr marL="0" indent="0">
              <a:buNone/>
            </a:pPr>
            <a:endParaRPr lang="en-US"/>
          </a:p>
        </p:txBody>
      </p:sp>
      <p:cxnSp>
        <p:nvCxnSpPr>
          <p:cNvPr id="5" name="Straight Arrow Connector 4">
            <a:extLst>
              <a:ext uri="{FF2B5EF4-FFF2-40B4-BE49-F238E27FC236}">
                <a16:creationId xmlns:a16="http://schemas.microsoft.com/office/drawing/2014/main" id="{9979475C-AA7B-5196-9F29-BF154A35B7EE}"/>
              </a:ext>
            </a:extLst>
          </p:cNvPr>
          <p:cNvCxnSpPr/>
          <p:nvPr/>
        </p:nvCxnSpPr>
        <p:spPr>
          <a:xfrm flipV="1">
            <a:off x="937404" y="1339971"/>
            <a:ext cx="10161197" cy="3593"/>
          </a:xfrm>
          <a:prstGeom prst="straightConnector1">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1629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6B46D-F8A8-4427-B0B8-B0684339BFA1}"/>
              </a:ext>
            </a:extLst>
          </p:cNvPr>
          <p:cNvSpPr>
            <a:spLocks noGrp="1"/>
          </p:cNvSpPr>
          <p:nvPr>
            <p:ph type="title"/>
          </p:nvPr>
        </p:nvSpPr>
        <p:spPr/>
        <p:txBody>
          <a:bodyPr>
            <a:normAutofit/>
          </a:bodyPr>
          <a:lstStyle/>
          <a:p>
            <a:pPr algn="ctr"/>
            <a:r>
              <a:rPr lang="en-US" err="1">
                <a:latin typeface="Tw Cen MT"/>
              </a:rPr>
              <a:t>Qu'est-ce</a:t>
            </a:r>
            <a:r>
              <a:rPr lang="en-US">
                <a:latin typeface="Tw Cen MT"/>
              </a:rPr>
              <a:t> que le </a:t>
            </a:r>
            <a:r>
              <a:rPr lang="en-US" err="1">
                <a:latin typeface="Tw Cen MT"/>
              </a:rPr>
              <a:t>vaccin</a:t>
            </a:r>
            <a:r>
              <a:rPr lang="en-US">
                <a:latin typeface="Tw Cen MT"/>
              </a:rPr>
              <a:t> oral </a:t>
            </a:r>
            <a:r>
              <a:rPr lang="en-US" err="1">
                <a:latin typeface="Tw Cen MT"/>
              </a:rPr>
              <a:t>contre</a:t>
            </a:r>
            <a:r>
              <a:rPr lang="en-US">
                <a:latin typeface="Tw Cen MT"/>
              </a:rPr>
              <a:t> le cholera (VOC) et comment </a:t>
            </a:r>
            <a:r>
              <a:rPr lang="en-US" err="1">
                <a:latin typeface="Tw Cen MT"/>
              </a:rPr>
              <a:t>est</a:t>
            </a:r>
            <a:r>
              <a:rPr lang="en-US">
                <a:latin typeface="Tw Cen MT"/>
              </a:rPr>
              <a:t>-il </a:t>
            </a:r>
            <a:r>
              <a:rPr lang="en-US" err="1">
                <a:latin typeface="Tw Cen MT"/>
              </a:rPr>
              <a:t>utilisé</a:t>
            </a:r>
            <a:endParaRPr lang="en-US">
              <a:latin typeface="Tw Cen MT"/>
            </a:endParaRPr>
          </a:p>
        </p:txBody>
      </p:sp>
      <p:sp>
        <p:nvSpPr>
          <p:cNvPr id="3" name="Content Placeholder 2">
            <a:extLst>
              <a:ext uri="{FF2B5EF4-FFF2-40B4-BE49-F238E27FC236}">
                <a16:creationId xmlns:a16="http://schemas.microsoft.com/office/drawing/2014/main" id="{1A32AC77-92C5-4B1D-A032-085B674348CE}"/>
              </a:ext>
            </a:extLst>
          </p:cNvPr>
          <p:cNvSpPr>
            <a:spLocks noGrp="1"/>
          </p:cNvSpPr>
          <p:nvPr>
            <p:ph idx="1"/>
          </p:nvPr>
        </p:nvSpPr>
        <p:spPr/>
        <p:txBody>
          <a:bodyPr vert="horz" lIns="91440" tIns="45720" rIns="91440" bIns="45720" rtlCol="0" anchor="t">
            <a:normAutofit fontScale="85000" lnSpcReduction="10000"/>
          </a:bodyPr>
          <a:lstStyle/>
          <a:p>
            <a:r>
              <a:rPr lang="en-US" dirty="0">
                <a:latin typeface="TW Cen MT"/>
                <a:ea typeface="+mn-lt"/>
                <a:cs typeface="+mn-lt"/>
              </a:rPr>
              <a:t>Le </a:t>
            </a:r>
            <a:r>
              <a:rPr lang="en-US" dirty="0" err="1">
                <a:latin typeface="TW Cen MT"/>
                <a:ea typeface="+mn-lt"/>
                <a:cs typeface="+mn-lt"/>
              </a:rPr>
              <a:t>vaccin</a:t>
            </a:r>
            <a:r>
              <a:rPr lang="en-US" dirty="0">
                <a:latin typeface="TW Cen MT"/>
                <a:ea typeface="+mn-lt"/>
                <a:cs typeface="+mn-lt"/>
              </a:rPr>
              <a:t> oral </a:t>
            </a:r>
            <a:r>
              <a:rPr lang="en-US" dirty="0" err="1">
                <a:latin typeface="TW Cen MT"/>
                <a:ea typeface="+mn-lt"/>
                <a:cs typeface="+mn-lt"/>
              </a:rPr>
              <a:t>contre</a:t>
            </a:r>
            <a:r>
              <a:rPr lang="en-US" dirty="0">
                <a:latin typeface="TW Cen MT"/>
                <a:ea typeface="+mn-lt"/>
                <a:cs typeface="+mn-lt"/>
              </a:rPr>
              <a:t> le </a:t>
            </a:r>
            <a:r>
              <a:rPr lang="en-US" dirty="0" err="1">
                <a:latin typeface="TW Cen MT"/>
                <a:ea typeface="+mn-lt"/>
                <a:cs typeface="+mn-lt"/>
              </a:rPr>
              <a:t>choléra</a:t>
            </a:r>
            <a:r>
              <a:rPr lang="en-US" dirty="0">
                <a:latin typeface="TW Cen MT"/>
                <a:ea typeface="+mn-lt"/>
                <a:cs typeface="+mn-lt"/>
              </a:rPr>
              <a:t> (VCO) </a:t>
            </a:r>
            <a:r>
              <a:rPr lang="en-US" dirty="0" err="1">
                <a:latin typeface="TW Cen MT"/>
                <a:ea typeface="+mn-lt"/>
                <a:cs typeface="+mn-lt"/>
              </a:rPr>
              <a:t>protège</a:t>
            </a:r>
            <a:r>
              <a:rPr lang="en-US" dirty="0">
                <a:latin typeface="TW Cen MT"/>
                <a:ea typeface="+mn-lt"/>
                <a:cs typeface="+mn-lt"/>
              </a:rPr>
              <a:t> les </a:t>
            </a:r>
            <a:r>
              <a:rPr lang="en-US" dirty="0" err="1">
                <a:latin typeface="TW Cen MT"/>
                <a:ea typeface="+mn-lt"/>
                <a:cs typeface="+mn-lt"/>
              </a:rPr>
              <a:t>personnes</a:t>
            </a:r>
            <a:r>
              <a:rPr lang="en-US" dirty="0">
                <a:latin typeface="TW Cen MT"/>
                <a:ea typeface="+mn-lt"/>
                <a:cs typeface="+mn-lt"/>
              </a:rPr>
              <a:t> </a:t>
            </a:r>
            <a:r>
              <a:rPr lang="en-US" dirty="0" err="1">
                <a:latin typeface="TW Cen MT"/>
                <a:ea typeface="+mn-lt"/>
                <a:cs typeface="+mn-lt"/>
              </a:rPr>
              <a:t>contre</a:t>
            </a:r>
            <a:r>
              <a:rPr lang="en-US" dirty="0">
                <a:latin typeface="TW Cen MT"/>
                <a:ea typeface="+mn-lt"/>
                <a:cs typeface="+mn-lt"/>
              </a:rPr>
              <a:t> </a:t>
            </a:r>
            <a:r>
              <a:rPr lang="en-US" dirty="0" err="1">
                <a:latin typeface="TW Cen MT"/>
                <a:ea typeface="+mn-lt"/>
                <a:cs typeface="+mn-lt"/>
              </a:rPr>
              <a:t>l'infection</a:t>
            </a:r>
            <a:r>
              <a:rPr lang="en-US" dirty="0">
                <a:latin typeface="TW Cen MT"/>
                <a:ea typeface="+mn-lt"/>
                <a:cs typeface="+mn-lt"/>
              </a:rPr>
              <a:t> et le </a:t>
            </a:r>
            <a:r>
              <a:rPr lang="en-US" dirty="0" err="1">
                <a:latin typeface="TW Cen MT"/>
                <a:ea typeface="+mn-lt"/>
                <a:cs typeface="+mn-lt"/>
              </a:rPr>
              <a:t>développement</a:t>
            </a:r>
            <a:r>
              <a:rPr lang="en-US" dirty="0">
                <a:latin typeface="TW Cen MT"/>
                <a:ea typeface="+mn-lt"/>
                <a:cs typeface="+mn-lt"/>
              </a:rPr>
              <a:t> de </a:t>
            </a:r>
            <a:r>
              <a:rPr lang="en-US" dirty="0" err="1">
                <a:latin typeface="TW Cen MT"/>
                <a:ea typeface="+mn-lt"/>
                <a:cs typeface="+mn-lt"/>
              </a:rPr>
              <a:t>formes</a:t>
            </a:r>
            <a:r>
              <a:rPr lang="en-US" dirty="0">
                <a:latin typeface="TW Cen MT"/>
                <a:ea typeface="+mn-lt"/>
                <a:cs typeface="+mn-lt"/>
              </a:rPr>
              <a:t> graves de </a:t>
            </a:r>
            <a:r>
              <a:rPr lang="en-US" dirty="0" err="1">
                <a:latin typeface="TW Cen MT"/>
                <a:ea typeface="+mn-lt"/>
                <a:cs typeface="+mn-lt"/>
              </a:rPr>
              <a:t>choléra</a:t>
            </a:r>
            <a:r>
              <a:rPr lang="en-US" dirty="0">
                <a:latin typeface="TW Cen MT"/>
                <a:ea typeface="+mn-lt"/>
                <a:cs typeface="+mn-lt"/>
              </a:rPr>
              <a:t> et </a:t>
            </a:r>
            <a:r>
              <a:rPr lang="en-US" dirty="0" err="1">
                <a:latin typeface="TW Cen MT"/>
                <a:ea typeface="+mn-lt"/>
                <a:cs typeface="+mn-lt"/>
              </a:rPr>
              <a:t>contre</a:t>
            </a:r>
            <a:r>
              <a:rPr lang="en-US" dirty="0">
                <a:latin typeface="TW Cen MT"/>
                <a:ea typeface="+mn-lt"/>
                <a:cs typeface="+mn-lt"/>
              </a:rPr>
              <a:t> la propagation du </a:t>
            </a:r>
            <a:r>
              <a:rPr lang="en-US" dirty="0" err="1">
                <a:latin typeface="TW Cen MT"/>
                <a:ea typeface="+mn-lt"/>
                <a:cs typeface="+mn-lt"/>
              </a:rPr>
              <a:t>choléra</a:t>
            </a:r>
            <a:r>
              <a:rPr lang="en-US" dirty="0">
                <a:latin typeface="TW Cen MT"/>
                <a:ea typeface="+mn-lt"/>
                <a:cs typeface="+mn-lt"/>
              </a:rPr>
              <a:t> à </a:t>
            </a:r>
            <a:r>
              <a:rPr lang="en-US" dirty="0" err="1">
                <a:latin typeface="TW Cen MT"/>
                <a:ea typeface="+mn-lt"/>
                <a:cs typeface="+mn-lt"/>
              </a:rPr>
              <a:t>d'autres</a:t>
            </a:r>
            <a:r>
              <a:rPr lang="en-US" dirty="0">
                <a:latin typeface="TW Cen MT"/>
                <a:ea typeface="+mn-lt"/>
                <a:cs typeface="+mn-lt"/>
              </a:rPr>
              <a:t>. </a:t>
            </a:r>
            <a:endParaRPr lang="en-US">
              <a:latin typeface="TW Cen MT"/>
            </a:endParaRPr>
          </a:p>
          <a:p>
            <a:r>
              <a:rPr lang="en-US" dirty="0">
                <a:latin typeface="Tw Cen MT"/>
              </a:rPr>
              <a:t>Le </a:t>
            </a:r>
            <a:r>
              <a:rPr lang="en-US" dirty="0" err="1">
                <a:latin typeface="Tw Cen MT"/>
              </a:rPr>
              <a:t>vaccin</a:t>
            </a:r>
            <a:r>
              <a:rPr lang="en-US" dirty="0">
                <a:latin typeface="Tw Cen MT"/>
              </a:rPr>
              <a:t> oral </a:t>
            </a:r>
            <a:r>
              <a:rPr lang="en-US" dirty="0" err="1">
                <a:latin typeface="Tw Cen MT"/>
              </a:rPr>
              <a:t>contre</a:t>
            </a:r>
            <a:r>
              <a:rPr lang="en-US" dirty="0">
                <a:latin typeface="Tw Cen MT"/>
              </a:rPr>
              <a:t> le </a:t>
            </a:r>
            <a:r>
              <a:rPr lang="en-US" dirty="0" err="1">
                <a:latin typeface="Tw Cen MT"/>
              </a:rPr>
              <a:t>choléra</a:t>
            </a:r>
            <a:r>
              <a:rPr lang="en-US" dirty="0">
                <a:latin typeface="Tw Cen MT"/>
              </a:rPr>
              <a:t> </a:t>
            </a:r>
            <a:r>
              <a:rPr lang="en-US" dirty="0" err="1">
                <a:latin typeface="Tw Cen MT"/>
              </a:rPr>
              <a:t>est</a:t>
            </a:r>
            <a:r>
              <a:rPr lang="en-US" dirty="0">
                <a:latin typeface="Tw Cen MT"/>
              </a:rPr>
              <a:t> </a:t>
            </a:r>
            <a:r>
              <a:rPr lang="en-US" dirty="0" err="1">
                <a:latin typeface="Tw Cen MT"/>
              </a:rPr>
              <a:t>constitué</a:t>
            </a:r>
            <a:r>
              <a:rPr lang="en-US" dirty="0">
                <a:latin typeface="Tw Cen MT"/>
              </a:rPr>
              <a:t> de cellules </a:t>
            </a:r>
            <a:r>
              <a:rPr lang="en-US" dirty="0" err="1">
                <a:latin typeface="Tw Cen MT"/>
              </a:rPr>
              <a:t>bactériennes</a:t>
            </a:r>
            <a:r>
              <a:rPr lang="en-US" dirty="0">
                <a:latin typeface="Tw Cen MT"/>
              </a:rPr>
              <a:t> </a:t>
            </a:r>
            <a:r>
              <a:rPr lang="en-US" dirty="0" err="1">
                <a:latin typeface="Tw Cen MT"/>
              </a:rPr>
              <a:t>inactivées</a:t>
            </a:r>
            <a:r>
              <a:rPr lang="en-US" dirty="0">
                <a:latin typeface="Tw Cen MT"/>
              </a:rPr>
              <a:t> (</a:t>
            </a:r>
            <a:r>
              <a:rPr lang="en-US" dirty="0" err="1">
                <a:latin typeface="Tw Cen MT"/>
              </a:rPr>
              <a:t>tuées</a:t>
            </a:r>
            <a:r>
              <a:rPr lang="en-US" dirty="0">
                <a:latin typeface="Tw Cen MT"/>
              </a:rPr>
              <a:t>) qui ne </a:t>
            </a:r>
            <a:r>
              <a:rPr lang="en-US" dirty="0" err="1">
                <a:latin typeface="Tw Cen MT"/>
              </a:rPr>
              <a:t>peuvent</a:t>
            </a:r>
            <a:r>
              <a:rPr lang="en-US" dirty="0">
                <a:latin typeface="Tw Cen MT"/>
              </a:rPr>
              <a:t> pas </a:t>
            </a:r>
            <a:r>
              <a:rPr lang="en-US" dirty="0" err="1">
                <a:latin typeface="Tw Cen MT"/>
              </a:rPr>
              <a:t>devenir</a:t>
            </a:r>
            <a:r>
              <a:rPr lang="en-US" dirty="0">
                <a:latin typeface="Tw Cen MT"/>
              </a:rPr>
              <a:t> </a:t>
            </a:r>
            <a:r>
              <a:rPr lang="en-US" dirty="0" err="1">
                <a:latin typeface="Tw Cen MT"/>
              </a:rPr>
              <a:t>virulentes</a:t>
            </a:r>
            <a:r>
              <a:rPr lang="en-US" dirty="0">
                <a:latin typeface="Tw Cen MT"/>
              </a:rPr>
              <a:t> </a:t>
            </a:r>
            <a:r>
              <a:rPr lang="en-US" dirty="0" err="1">
                <a:latin typeface="Tw Cen MT"/>
              </a:rPr>
              <a:t>ni</a:t>
            </a:r>
            <a:r>
              <a:rPr lang="en-US" dirty="0">
                <a:latin typeface="Tw Cen MT"/>
              </a:rPr>
              <a:t> </a:t>
            </a:r>
            <a:r>
              <a:rPr lang="en-US" dirty="0" err="1">
                <a:latin typeface="Tw Cen MT"/>
              </a:rPr>
              <a:t>provoquer</a:t>
            </a:r>
            <a:r>
              <a:rPr lang="en-US" dirty="0">
                <a:latin typeface="Tw Cen MT"/>
              </a:rPr>
              <a:t> le </a:t>
            </a:r>
            <a:r>
              <a:rPr lang="en-US" dirty="0" err="1">
                <a:latin typeface="Tw Cen MT"/>
              </a:rPr>
              <a:t>choléra</a:t>
            </a:r>
            <a:r>
              <a:rPr lang="en-US" dirty="0">
                <a:latin typeface="Tw Cen MT"/>
              </a:rPr>
              <a:t>.</a:t>
            </a:r>
            <a:endParaRPr lang="en-US" dirty="0"/>
          </a:p>
          <a:p>
            <a:r>
              <a:rPr lang="en-US" dirty="0">
                <a:latin typeface="Tw Cen MT"/>
              </a:rPr>
              <a:t>Le VOC ne fait pas </a:t>
            </a:r>
            <a:r>
              <a:rPr lang="en-US" dirty="0" err="1">
                <a:latin typeface="Tw Cen MT"/>
              </a:rPr>
              <a:t>partie</a:t>
            </a:r>
            <a:r>
              <a:rPr lang="en-US" dirty="0">
                <a:latin typeface="Tw Cen MT"/>
              </a:rPr>
              <a:t> de la vaccination </a:t>
            </a:r>
            <a:r>
              <a:rPr lang="en-US" dirty="0" err="1">
                <a:latin typeface="Tw Cen MT"/>
              </a:rPr>
              <a:t>programmée</a:t>
            </a:r>
            <a:r>
              <a:rPr lang="en-US" dirty="0">
                <a:latin typeface="Tw Cen MT"/>
              </a:rPr>
              <a:t> </a:t>
            </a:r>
            <a:r>
              <a:rPr lang="en-US" dirty="0" err="1">
                <a:latin typeface="Tw Cen MT"/>
              </a:rPr>
              <a:t>normale</a:t>
            </a:r>
            <a:r>
              <a:rPr lang="en-US" dirty="0">
                <a:latin typeface="Tw Cen MT"/>
              </a:rPr>
              <a:t> </a:t>
            </a:r>
            <a:r>
              <a:rPr lang="en-US" dirty="0" err="1">
                <a:latin typeface="Tw Cen MT"/>
              </a:rPr>
              <a:t>mais</a:t>
            </a:r>
            <a:r>
              <a:rPr lang="en-US" dirty="0">
                <a:latin typeface="Tw Cen MT"/>
              </a:rPr>
              <a:t> </a:t>
            </a:r>
            <a:r>
              <a:rPr lang="en-US" dirty="0" err="1">
                <a:latin typeface="Tw Cen MT"/>
              </a:rPr>
              <a:t>cible</a:t>
            </a:r>
            <a:r>
              <a:rPr lang="en-US" dirty="0">
                <a:latin typeface="Tw Cen MT"/>
              </a:rPr>
              <a:t> </a:t>
            </a:r>
            <a:r>
              <a:rPr lang="en-US" dirty="0" err="1">
                <a:latin typeface="Tw Cen MT"/>
              </a:rPr>
              <a:t>une</a:t>
            </a:r>
            <a:r>
              <a:rPr lang="en-US" dirty="0">
                <a:latin typeface="Tw Cen MT"/>
              </a:rPr>
              <a:t> population dans </a:t>
            </a:r>
            <a:r>
              <a:rPr lang="en-US" dirty="0" err="1">
                <a:latin typeface="Tw Cen MT"/>
              </a:rPr>
              <a:t>une</a:t>
            </a:r>
            <a:r>
              <a:rPr lang="en-US" dirty="0">
                <a:latin typeface="Tw Cen MT"/>
              </a:rPr>
              <a:t> </a:t>
            </a:r>
            <a:r>
              <a:rPr lang="en-US" dirty="0" err="1">
                <a:latin typeface="Tw Cen MT"/>
              </a:rPr>
              <a:t>certaine</a:t>
            </a:r>
            <a:r>
              <a:rPr lang="en-US" dirty="0">
                <a:latin typeface="Tw Cen MT"/>
              </a:rPr>
              <a:t> zone par le </a:t>
            </a:r>
            <a:r>
              <a:rPr lang="en-US" dirty="0" err="1">
                <a:latin typeface="Tw Cen MT"/>
              </a:rPr>
              <a:t>biais</a:t>
            </a:r>
            <a:r>
              <a:rPr lang="en-US" dirty="0">
                <a:latin typeface="Tw Cen MT"/>
              </a:rPr>
              <a:t> de </a:t>
            </a:r>
            <a:r>
              <a:rPr lang="en-US" dirty="0" err="1">
                <a:latin typeface="Tw Cen MT"/>
              </a:rPr>
              <a:t>campagnes</a:t>
            </a:r>
            <a:r>
              <a:rPr lang="en-US" dirty="0">
                <a:latin typeface="Tw Cen MT"/>
              </a:rPr>
              <a:t>.</a:t>
            </a:r>
          </a:p>
          <a:p>
            <a:r>
              <a:rPr lang="en-US" dirty="0">
                <a:latin typeface="Tw Cen MT"/>
              </a:rPr>
              <a:t>Le VOC </a:t>
            </a:r>
            <a:r>
              <a:rPr lang="en-US" dirty="0" err="1">
                <a:latin typeface="Tw Cen MT"/>
              </a:rPr>
              <a:t>offre</a:t>
            </a:r>
            <a:r>
              <a:rPr lang="en-US" dirty="0">
                <a:latin typeface="Tw Cen MT"/>
              </a:rPr>
              <a:t> </a:t>
            </a:r>
            <a:r>
              <a:rPr lang="en-US" dirty="0" err="1">
                <a:latin typeface="Tw Cen MT"/>
              </a:rPr>
              <a:t>une</a:t>
            </a:r>
            <a:r>
              <a:rPr lang="en-US" dirty="0">
                <a:latin typeface="Tw Cen MT"/>
              </a:rPr>
              <a:t> </a:t>
            </a:r>
            <a:r>
              <a:rPr lang="en-US" b="1" i="1" dirty="0">
                <a:latin typeface="Tw Cen MT"/>
              </a:rPr>
              <a:t>protection </a:t>
            </a:r>
            <a:r>
              <a:rPr lang="en-US" b="1" i="1" dirty="0" err="1">
                <a:latin typeface="Tw Cen MT"/>
              </a:rPr>
              <a:t>directe</a:t>
            </a:r>
            <a:r>
              <a:rPr lang="en-US" dirty="0">
                <a:latin typeface="Tw Cen MT"/>
              </a:rPr>
              <a:t> à la </a:t>
            </a:r>
            <a:r>
              <a:rPr lang="en-US" dirty="0" err="1">
                <a:latin typeface="Tw Cen MT"/>
              </a:rPr>
              <a:t>personne</a:t>
            </a:r>
            <a:r>
              <a:rPr lang="en-US" dirty="0">
                <a:latin typeface="Tw Cen MT"/>
              </a:rPr>
              <a:t> qui a pris le </a:t>
            </a:r>
            <a:r>
              <a:rPr lang="en-US" dirty="0" err="1">
                <a:latin typeface="Tw Cen MT"/>
              </a:rPr>
              <a:t>vaccin</a:t>
            </a:r>
            <a:r>
              <a:rPr lang="en-US" dirty="0">
                <a:latin typeface="Tw Cen MT"/>
              </a:rPr>
              <a:t> et </a:t>
            </a:r>
            <a:r>
              <a:rPr lang="en-US" dirty="0" err="1">
                <a:latin typeface="Tw Cen MT"/>
              </a:rPr>
              <a:t>là</a:t>
            </a:r>
            <a:r>
              <a:rPr lang="en-US" dirty="0">
                <a:latin typeface="Tw Cen MT"/>
              </a:rPr>
              <a:t> </a:t>
            </a:r>
            <a:r>
              <a:rPr lang="en-US" dirty="0" err="1">
                <a:latin typeface="Tw Cen MT"/>
              </a:rPr>
              <a:t>où</a:t>
            </a:r>
            <a:r>
              <a:rPr lang="en-US" dirty="0">
                <a:latin typeface="Tw Cen MT"/>
              </a:rPr>
              <a:t> plus de 50 % de la population </a:t>
            </a:r>
            <a:r>
              <a:rPr lang="en-US" dirty="0" err="1">
                <a:latin typeface="Tw Cen MT"/>
              </a:rPr>
              <a:t>ciblée</a:t>
            </a:r>
            <a:r>
              <a:rPr lang="en-US" dirty="0">
                <a:latin typeface="Tw Cen MT"/>
              </a:rPr>
              <a:t> a </a:t>
            </a:r>
            <a:r>
              <a:rPr lang="en-US" dirty="0" err="1">
                <a:latin typeface="Tw Cen MT"/>
              </a:rPr>
              <a:t>reçu</a:t>
            </a:r>
            <a:r>
              <a:rPr lang="en-US" dirty="0">
                <a:latin typeface="Tw Cen MT"/>
              </a:rPr>
              <a:t> le </a:t>
            </a:r>
            <a:r>
              <a:rPr lang="en-US" dirty="0" err="1">
                <a:latin typeface="Tw Cen MT"/>
              </a:rPr>
              <a:t>vaccin</a:t>
            </a:r>
            <a:r>
              <a:rPr lang="en-US" dirty="0">
                <a:latin typeface="Tw Cen MT"/>
              </a:rPr>
              <a:t>, il </a:t>
            </a:r>
            <a:r>
              <a:rPr lang="en-US" dirty="0" err="1">
                <a:latin typeface="Tw Cen MT"/>
              </a:rPr>
              <a:t>offre</a:t>
            </a:r>
            <a:r>
              <a:rPr lang="en-US" dirty="0">
                <a:latin typeface="Tw Cen MT"/>
              </a:rPr>
              <a:t> </a:t>
            </a:r>
            <a:r>
              <a:rPr lang="en-US" dirty="0" err="1">
                <a:latin typeface="Tw Cen MT"/>
              </a:rPr>
              <a:t>une</a:t>
            </a:r>
            <a:r>
              <a:rPr lang="en-US" dirty="0">
                <a:latin typeface="Tw Cen MT"/>
              </a:rPr>
              <a:t> </a:t>
            </a:r>
            <a:r>
              <a:rPr lang="en-US" b="1" i="1" dirty="0">
                <a:latin typeface="Tw Cen MT"/>
              </a:rPr>
              <a:t>protection </a:t>
            </a:r>
            <a:r>
              <a:rPr lang="en-US" b="1" i="1" dirty="0" err="1">
                <a:latin typeface="Tw Cen MT"/>
              </a:rPr>
              <a:t>indirecte</a:t>
            </a:r>
            <a:r>
              <a:rPr lang="en-US" dirty="0">
                <a:latin typeface="Tw Cen MT"/>
              </a:rPr>
              <a:t> car il </a:t>
            </a:r>
            <a:r>
              <a:rPr lang="en-US" dirty="0" err="1">
                <a:latin typeface="Tw Cen MT"/>
              </a:rPr>
              <a:t>réduit</a:t>
            </a:r>
            <a:r>
              <a:rPr lang="en-US" dirty="0">
                <a:latin typeface="Tw Cen MT"/>
              </a:rPr>
              <a:t> la </a:t>
            </a:r>
            <a:r>
              <a:rPr lang="en-US" dirty="0" err="1">
                <a:latin typeface="Tw Cen MT"/>
              </a:rPr>
              <a:t>quantité</a:t>
            </a:r>
            <a:r>
              <a:rPr lang="en-US" dirty="0">
                <a:latin typeface="Tw Cen MT"/>
              </a:rPr>
              <a:t> de vibrio cholerae dans la </a:t>
            </a:r>
            <a:r>
              <a:rPr lang="en-US" dirty="0" err="1">
                <a:latin typeface="Tw Cen MT"/>
              </a:rPr>
              <a:t>communauté</a:t>
            </a:r>
            <a:r>
              <a:rPr lang="en-US" dirty="0">
                <a:latin typeface="Tw Cen MT"/>
              </a:rPr>
              <a:t>.</a:t>
            </a:r>
          </a:p>
          <a:p>
            <a:r>
              <a:rPr lang="en-US" dirty="0">
                <a:latin typeface="Tw Cen MT"/>
              </a:rPr>
              <a:t>La protection </a:t>
            </a:r>
            <a:r>
              <a:rPr lang="en-US" dirty="0" err="1">
                <a:latin typeface="Tw Cen MT"/>
              </a:rPr>
              <a:t>indirecte</a:t>
            </a:r>
            <a:r>
              <a:rPr lang="en-US" dirty="0">
                <a:latin typeface="Tw Cen MT"/>
              </a:rPr>
              <a:t> </a:t>
            </a:r>
            <a:r>
              <a:rPr lang="en-US" dirty="0" err="1">
                <a:latin typeface="Tw Cen MT"/>
              </a:rPr>
              <a:t>est</a:t>
            </a:r>
            <a:r>
              <a:rPr lang="en-US" dirty="0">
                <a:latin typeface="Tw Cen MT"/>
              </a:rPr>
              <a:t> </a:t>
            </a:r>
            <a:r>
              <a:rPr lang="en-US" dirty="0" err="1">
                <a:latin typeface="Tw Cen MT"/>
              </a:rPr>
              <a:t>particulièrement</a:t>
            </a:r>
            <a:r>
              <a:rPr lang="en-US" dirty="0">
                <a:latin typeface="Tw Cen MT"/>
              </a:rPr>
              <a:t> </a:t>
            </a:r>
            <a:r>
              <a:rPr lang="en-US" dirty="0" err="1">
                <a:latin typeface="Tw Cen MT"/>
              </a:rPr>
              <a:t>importante</a:t>
            </a:r>
            <a:r>
              <a:rPr lang="en-US" dirty="0">
                <a:latin typeface="Tw Cen MT"/>
              </a:rPr>
              <a:t> pour </a:t>
            </a:r>
            <a:r>
              <a:rPr lang="en-US" dirty="0" err="1">
                <a:latin typeface="Tw Cen MT"/>
              </a:rPr>
              <a:t>ceux</a:t>
            </a:r>
            <a:r>
              <a:rPr lang="en-US" dirty="0">
                <a:latin typeface="Tw Cen MT"/>
              </a:rPr>
              <a:t> qui ne </a:t>
            </a:r>
            <a:r>
              <a:rPr lang="en-US" dirty="0" err="1">
                <a:latin typeface="Tw Cen MT"/>
              </a:rPr>
              <a:t>peuvent</a:t>
            </a:r>
            <a:r>
              <a:rPr lang="en-US" dirty="0">
                <a:latin typeface="Tw Cen MT"/>
              </a:rPr>
              <a:t> pas se faire </a:t>
            </a:r>
            <a:r>
              <a:rPr lang="en-US" dirty="0" err="1">
                <a:latin typeface="Tw Cen MT"/>
              </a:rPr>
              <a:t>vacciner</a:t>
            </a:r>
            <a:r>
              <a:rPr lang="en-US" dirty="0">
                <a:latin typeface="Tw Cen MT"/>
              </a:rPr>
              <a:t>, </a:t>
            </a:r>
            <a:r>
              <a:rPr lang="en-US" dirty="0" err="1">
                <a:latin typeface="Tw Cen MT"/>
              </a:rPr>
              <a:t>principalement</a:t>
            </a:r>
            <a:r>
              <a:rPr lang="en-US" dirty="0">
                <a:latin typeface="Tw Cen MT"/>
              </a:rPr>
              <a:t> les enfants de </a:t>
            </a:r>
            <a:r>
              <a:rPr lang="en-US" dirty="0" err="1">
                <a:latin typeface="Tw Cen MT"/>
              </a:rPr>
              <a:t>moins</a:t>
            </a:r>
            <a:r>
              <a:rPr lang="en-US" dirty="0">
                <a:latin typeface="Tw Cen MT"/>
              </a:rPr>
              <a:t> d'un an.</a:t>
            </a:r>
          </a:p>
        </p:txBody>
      </p:sp>
      <p:cxnSp>
        <p:nvCxnSpPr>
          <p:cNvPr id="5" name="Straight Arrow Connector 4">
            <a:extLst>
              <a:ext uri="{FF2B5EF4-FFF2-40B4-BE49-F238E27FC236}">
                <a16:creationId xmlns:a16="http://schemas.microsoft.com/office/drawing/2014/main" id="{03E7EC85-3417-E99C-0770-F9A0B6F41174}"/>
              </a:ext>
            </a:extLst>
          </p:cNvPr>
          <p:cNvCxnSpPr/>
          <p:nvPr/>
        </p:nvCxnSpPr>
        <p:spPr>
          <a:xfrm flipV="1">
            <a:off x="912244" y="1627518"/>
            <a:ext cx="10161197" cy="3593"/>
          </a:xfrm>
          <a:prstGeom prst="straightConnector1">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9116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B3B0B-5FE0-4C7D-874D-A358C687E693}"/>
              </a:ext>
            </a:extLst>
          </p:cNvPr>
          <p:cNvSpPr>
            <a:spLocks noGrp="1"/>
          </p:cNvSpPr>
          <p:nvPr>
            <p:ph type="title"/>
          </p:nvPr>
        </p:nvSpPr>
        <p:spPr/>
        <p:txBody>
          <a:bodyPr>
            <a:normAutofit fontScale="90000"/>
          </a:bodyPr>
          <a:lstStyle/>
          <a:p>
            <a:r>
              <a:rPr lang="en-US" err="1">
                <a:latin typeface="Tw Cen MT" panose="020B0602020104020603" pitchFamily="34" charset="0"/>
              </a:rPr>
              <a:t>Pourquoi</a:t>
            </a:r>
            <a:r>
              <a:rPr lang="en-US">
                <a:latin typeface="Tw Cen MT" panose="020B0602020104020603" pitchFamily="34" charset="0"/>
              </a:rPr>
              <a:t> le </a:t>
            </a:r>
            <a:r>
              <a:rPr lang="en-US" err="1">
                <a:latin typeface="Tw Cen MT" panose="020B0602020104020603" pitchFamily="34" charset="0"/>
              </a:rPr>
              <a:t>vaccin</a:t>
            </a:r>
            <a:r>
              <a:rPr lang="en-US">
                <a:latin typeface="Tw Cen MT" panose="020B0602020104020603" pitchFamily="34" charset="0"/>
              </a:rPr>
              <a:t> </a:t>
            </a:r>
            <a:r>
              <a:rPr lang="en-US" err="1">
                <a:latin typeface="Tw Cen MT" panose="020B0602020104020603" pitchFamily="34" charset="0"/>
              </a:rPr>
              <a:t>contre</a:t>
            </a:r>
            <a:r>
              <a:rPr lang="en-US">
                <a:latin typeface="Tw Cen MT" panose="020B0602020104020603" pitchFamily="34" charset="0"/>
              </a:rPr>
              <a:t> le </a:t>
            </a:r>
            <a:r>
              <a:rPr lang="en-US" err="1">
                <a:latin typeface="Tw Cen MT" panose="020B0602020104020603" pitchFamily="34" charset="0"/>
              </a:rPr>
              <a:t>choléra</a:t>
            </a:r>
            <a:r>
              <a:rPr lang="en-US">
                <a:latin typeface="Tw Cen MT" panose="020B0602020104020603" pitchFamily="34" charset="0"/>
              </a:rPr>
              <a:t> </a:t>
            </a:r>
            <a:r>
              <a:rPr lang="en-US" err="1">
                <a:latin typeface="Tw Cen MT" panose="020B0602020104020603" pitchFamily="34" charset="0"/>
              </a:rPr>
              <a:t>est</a:t>
            </a:r>
            <a:r>
              <a:rPr lang="en-US">
                <a:latin typeface="Tw Cen MT" panose="020B0602020104020603" pitchFamily="34" charset="0"/>
              </a:rPr>
              <a:t>-il oral ?</a:t>
            </a:r>
            <a:br>
              <a:rPr lang="en-US">
                <a:latin typeface="Tw Cen MT" panose="020B0602020104020603" pitchFamily="34" charset="0"/>
              </a:rPr>
            </a:br>
            <a:endParaRPr lang="en-US">
              <a:latin typeface="Tw Cen MT" panose="020B0602020104020603" pitchFamily="34" charset="0"/>
            </a:endParaRPr>
          </a:p>
        </p:txBody>
      </p:sp>
      <p:sp>
        <p:nvSpPr>
          <p:cNvPr id="3" name="Content Placeholder 2">
            <a:extLst>
              <a:ext uri="{FF2B5EF4-FFF2-40B4-BE49-F238E27FC236}">
                <a16:creationId xmlns:a16="http://schemas.microsoft.com/office/drawing/2014/main" id="{D75AF2F8-66EE-4C89-9319-1ED3B0481874}"/>
              </a:ext>
            </a:extLst>
          </p:cNvPr>
          <p:cNvSpPr>
            <a:spLocks noGrp="1"/>
          </p:cNvSpPr>
          <p:nvPr>
            <p:ph idx="1"/>
          </p:nvPr>
        </p:nvSpPr>
        <p:spPr>
          <a:xfrm>
            <a:off x="838200" y="1504991"/>
            <a:ext cx="10515600" cy="4351338"/>
          </a:xfrm>
        </p:spPr>
        <p:txBody>
          <a:bodyPr vert="horz" lIns="91440" tIns="45720" rIns="91440" bIns="45720" rtlCol="0" anchor="t">
            <a:normAutofit/>
          </a:bodyPr>
          <a:lstStyle/>
          <a:p>
            <a:r>
              <a:rPr lang="en-US" dirty="0">
                <a:latin typeface="Tw Cen MT"/>
              </a:rPr>
              <a:t>Prendre par </a:t>
            </a:r>
            <a:r>
              <a:rPr lang="en-US" dirty="0" err="1">
                <a:latin typeface="Tw Cen MT"/>
              </a:rPr>
              <a:t>voie</a:t>
            </a:r>
            <a:r>
              <a:rPr lang="en-US" dirty="0">
                <a:latin typeface="Tw Cen MT"/>
              </a:rPr>
              <a:t> </a:t>
            </a:r>
            <a:r>
              <a:rPr lang="en-US" dirty="0" err="1">
                <a:latin typeface="Tw Cen MT"/>
              </a:rPr>
              <a:t>orale</a:t>
            </a:r>
            <a:r>
              <a:rPr lang="en-US" dirty="0">
                <a:latin typeface="Tw Cen MT"/>
              </a:rPr>
              <a:t> (par la bouche) </a:t>
            </a:r>
            <a:r>
              <a:rPr lang="en-US" dirty="0" err="1">
                <a:latin typeface="Tw Cen MT"/>
              </a:rPr>
              <a:t>signifie</a:t>
            </a:r>
            <a:r>
              <a:rPr lang="en-US" dirty="0">
                <a:latin typeface="Tw Cen MT"/>
              </a:rPr>
              <a:t> que le </a:t>
            </a:r>
            <a:r>
              <a:rPr lang="en-US" dirty="0" err="1">
                <a:latin typeface="Tw Cen MT"/>
              </a:rPr>
              <a:t>vaccin</a:t>
            </a:r>
            <a:r>
              <a:rPr lang="en-US" dirty="0">
                <a:latin typeface="Tw Cen MT"/>
              </a:rPr>
              <a:t> se fixe dans </a:t>
            </a:r>
            <a:r>
              <a:rPr lang="en-US" dirty="0" err="1">
                <a:latin typeface="Tw Cen MT"/>
              </a:rPr>
              <a:t>l'intestin</a:t>
            </a:r>
            <a:r>
              <a:rPr lang="en-US" dirty="0">
                <a:latin typeface="Tw Cen MT"/>
              </a:rPr>
              <a:t>, </a:t>
            </a:r>
            <a:r>
              <a:rPr lang="en-US" dirty="0" err="1">
                <a:latin typeface="Tw Cen MT"/>
              </a:rPr>
              <a:t>là</a:t>
            </a:r>
            <a:r>
              <a:rPr lang="en-US" dirty="0">
                <a:latin typeface="Tw Cen MT"/>
              </a:rPr>
              <a:t> </a:t>
            </a:r>
            <a:r>
              <a:rPr lang="en-US" dirty="0" err="1">
                <a:latin typeface="Tw Cen MT"/>
              </a:rPr>
              <a:t>où</a:t>
            </a:r>
            <a:r>
              <a:rPr lang="en-US" dirty="0">
                <a:latin typeface="Tw Cen MT"/>
              </a:rPr>
              <a:t> les </a:t>
            </a:r>
            <a:r>
              <a:rPr lang="en-US" b="1" i="1" dirty="0">
                <a:latin typeface="Tw Cen MT"/>
              </a:rPr>
              <a:t>vibrions </a:t>
            </a:r>
            <a:r>
              <a:rPr lang="en-US" b="1" i="1" dirty="0" err="1">
                <a:latin typeface="Tw Cen MT"/>
              </a:rPr>
              <a:t>cholériques</a:t>
            </a:r>
            <a:r>
              <a:rPr lang="en-US" dirty="0">
                <a:latin typeface="Tw Cen MT"/>
              </a:rPr>
              <a:t> se </a:t>
            </a:r>
            <a:r>
              <a:rPr lang="en-US" dirty="0" err="1">
                <a:latin typeface="Tw Cen MT"/>
              </a:rPr>
              <a:t>localisent</a:t>
            </a:r>
            <a:r>
              <a:rPr lang="en-US" dirty="0">
                <a:latin typeface="Tw Cen MT"/>
              </a:rPr>
              <a:t> et se </a:t>
            </a:r>
            <a:r>
              <a:rPr lang="en-US" dirty="0" err="1">
                <a:latin typeface="Tw Cen MT"/>
              </a:rPr>
              <a:t>multiplient</a:t>
            </a:r>
            <a:r>
              <a:rPr lang="en-US" dirty="0">
                <a:latin typeface="Tw Cen MT"/>
              </a:rPr>
              <a:t>.</a:t>
            </a:r>
          </a:p>
          <a:p>
            <a:r>
              <a:rPr lang="en-US" dirty="0">
                <a:latin typeface="Tw Cen MT"/>
              </a:rPr>
              <a:t>Plus facile à </a:t>
            </a:r>
            <a:r>
              <a:rPr lang="en-US" dirty="0" err="1">
                <a:latin typeface="Tw Cen MT"/>
              </a:rPr>
              <a:t>administrer</a:t>
            </a:r>
            <a:r>
              <a:rPr lang="en-US" dirty="0">
                <a:latin typeface="Tw Cen MT"/>
              </a:rPr>
              <a:t>.</a:t>
            </a:r>
          </a:p>
          <a:p>
            <a:r>
              <a:rPr lang="en-US" dirty="0" err="1">
                <a:latin typeface="Tw Cen MT"/>
              </a:rPr>
              <a:t>Réduction</a:t>
            </a:r>
            <a:r>
              <a:rPr lang="en-US" dirty="0">
                <a:latin typeface="Tw Cen MT"/>
              </a:rPr>
              <a:t> du </a:t>
            </a:r>
            <a:r>
              <a:rPr lang="en-US" dirty="0" err="1">
                <a:latin typeface="Tw Cen MT"/>
              </a:rPr>
              <a:t>risque</a:t>
            </a:r>
            <a:r>
              <a:rPr lang="en-US" dirty="0">
                <a:latin typeface="Tw Cen MT"/>
              </a:rPr>
              <a:t> </a:t>
            </a:r>
            <a:r>
              <a:rPr lang="en-US" dirty="0" err="1">
                <a:latin typeface="Tw Cen MT"/>
              </a:rPr>
              <a:t>d'infections</a:t>
            </a:r>
            <a:r>
              <a:rPr lang="en-US" dirty="0">
                <a:latin typeface="Tw Cen MT"/>
              </a:rPr>
              <a:t> </a:t>
            </a:r>
            <a:r>
              <a:rPr lang="en-US" dirty="0" err="1">
                <a:latin typeface="Tw Cen MT"/>
              </a:rPr>
              <a:t>transmissibles</a:t>
            </a:r>
            <a:r>
              <a:rPr lang="en-US" dirty="0">
                <a:latin typeface="Tw Cen MT"/>
              </a:rPr>
              <a:t> par le sang.</a:t>
            </a:r>
          </a:p>
          <a:p>
            <a:r>
              <a:rPr lang="en-US" dirty="0">
                <a:latin typeface="Tw Cen MT"/>
              </a:rPr>
              <a:t>Agit </a:t>
            </a:r>
            <a:r>
              <a:rPr lang="en-US" dirty="0" err="1">
                <a:latin typeface="Tw Cen MT"/>
              </a:rPr>
              <a:t>contre</a:t>
            </a:r>
            <a:r>
              <a:rPr lang="en-US" dirty="0">
                <a:latin typeface="Tw Cen MT"/>
              </a:rPr>
              <a:t> </a:t>
            </a:r>
            <a:r>
              <a:rPr lang="en-US" dirty="0" err="1">
                <a:latin typeface="Tw Cen MT"/>
              </a:rPr>
              <a:t>d'autres</a:t>
            </a:r>
            <a:r>
              <a:rPr lang="en-US" dirty="0">
                <a:latin typeface="Tw Cen MT"/>
              </a:rPr>
              <a:t> agents </a:t>
            </a:r>
            <a:r>
              <a:rPr lang="en-US" dirty="0" err="1">
                <a:latin typeface="Tw Cen MT"/>
              </a:rPr>
              <a:t>pathogènes</a:t>
            </a:r>
            <a:r>
              <a:rPr lang="en-US" dirty="0">
                <a:latin typeface="Tw Cen MT"/>
              </a:rPr>
              <a:t> </a:t>
            </a:r>
            <a:r>
              <a:rPr lang="en-US" dirty="0" err="1">
                <a:latin typeface="Tw Cen MT"/>
              </a:rPr>
              <a:t>similaires</a:t>
            </a:r>
            <a:r>
              <a:rPr lang="en-US" dirty="0">
                <a:latin typeface="Tw Cen MT"/>
              </a:rPr>
              <a:t> </a:t>
            </a:r>
            <a:r>
              <a:rPr lang="en-US" dirty="0" err="1">
                <a:latin typeface="Tw Cen MT"/>
              </a:rPr>
              <a:t>tels</a:t>
            </a:r>
            <a:r>
              <a:rPr lang="en-US" dirty="0">
                <a:latin typeface="Tw Cen MT"/>
              </a:rPr>
              <a:t> que </a:t>
            </a:r>
            <a:r>
              <a:rPr lang="en-US" b="1" i="1" dirty="0">
                <a:latin typeface="Tw Cen MT"/>
              </a:rPr>
              <a:t>Escherichia Coli</a:t>
            </a:r>
            <a:r>
              <a:rPr lang="en-US" dirty="0">
                <a:latin typeface="Tw Cen MT"/>
              </a:rPr>
              <a:t> qui </a:t>
            </a:r>
            <a:r>
              <a:rPr lang="en-US" dirty="0" err="1">
                <a:latin typeface="Tw Cen MT"/>
              </a:rPr>
              <a:t>est</a:t>
            </a:r>
            <a:r>
              <a:rPr lang="en-US" dirty="0">
                <a:latin typeface="Tw Cen MT"/>
              </a:rPr>
              <a:t> </a:t>
            </a:r>
            <a:r>
              <a:rPr lang="en-US" dirty="0" err="1">
                <a:latin typeface="Tw Cen MT"/>
              </a:rPr>
              <a:t>une</a:t>
            </a:r>
            <a:r>
              <a:rPr lang="en-US" dirty="0">
                <a:latin typeface="Tw Cen MT"/>
              </a:rPr>
              <a:t> cause </a:t>
            </a:r>
            <a:r>
              <a:rPr lang="en-US" dirty="0" err="1">
                <a:latin typeface="Tw Cen MT"/>
              </a:rPr>
              <a:t>importante</a:t>
            </a:r>
            <a:r>
              <a:rPr lang="en-US" dirty="0">
                <a:latin typeface="Tw Cen MT"/>
              </a:rPr>
              <a:t> des </a:t>
            </a:r>
            <a:r>
              <a:rPr lang="en-US" dirty="0" err="1">
                <a:latin typeface="Tw Cen MT"/>
              </a:rPr>
              <a:t>diarrhées</a:t>
            </a:r>
            <a:r>
              <a:rPr lang="en-US" dirty="0">
                <a:latin typeface="Tw Cen MT"/>
              </a:rPr>
              <a:t> dans de </a:t>
            </a:r>
            <a:r>
              <a:rPr lang="en-US" dirty="0" err="1">
                <a:latin typeface="Tw Cen MT"/>
              </a:rPr>
              <a:t>nombreuses</a:t>
            </a:r>
            <a:r>
              <a:rPr lang="en-US" dirty="0">
                <a:latin typeface="Tw Cen MT"/>
              </a:rPr>
              <a:t> </a:t>
            </a:r>
            <a:r>
              <a:rPr lang="en-US" dirty="0" err="1">
                <a:latin typeface="Tw Cen MT"/>
              </a:rPr>
              <a:t>régions</a:t>
            </a:r>
            <a:r>
              <a:rPr lang="en-US" dirty="0">
                <a:latin typeface="Tw Cen MT"/>
              </a:rPr>
              <a:t> du monde.</a:t>
            </a:r>
            <a:endParaRPr lang="en-US" b="1" i="1">
              <a:latin typeface="Tw Cen MT"/>
            </a:endParaRPr>
          </a:p>
        </p:txBody>
      </p:sp>
      <p:sp>
        <p:nvSpPr>
          <p:cNvPr id="4" name="TextBox 3">
            <a:extLst>
              <a:ext uri="{FF2B5EF4-FFF2-40B4-BE49-F238E27FC236}">
                <a16:creationId xmlns:a16="http://schemas.microsoft.com/office/drawing/2014/main" id="{E2C07090-CC28-854B-8F7F-B0DF35AF6B5A}"/>
              </a:ext>
            </a:extLst>
          </p:cNvPr>
          <p:cNvSpPr txBox="1"/>
          <p:nvPr/>
        </p:nvSpPr>
        <p:spPr>
          <a:xfrm>
            <a:off x="985650" y="4731673"/>
            <a:ext cx="10640291" cy="369332"/>
          </a:xfrm>
          <a:prstGeom prst="rect">
            <a:avLst/>
          </a:prstGeom>
          <a:noFill/>
        </p:spPr>
        <p:txBody>
          <a:bodyPr wrap="square" lIns="91440" tIns="45720" rIns="91440" bIns="45720" rtlCol="0" anchor="t">
            <a:spAutoFit/>
          </a:bodyPr>
          <a:lstStyle/>
          <a:p>
            <a:endParaRPr lang="en-US">
              <a:highlight>
                <a:srgbClr val="FFFF00"/>
              </a:highlight>
              <a:cs typeface="Calibri"/>
            </a:endParaRPr>
          </a:p>
        </p:txBody>
      </p:sp>
      <p:cxnSp>
        <p:nvCxnSpPr>
          <p:cNvPr id="6" name="Straight Arrow Connector 5">
            <a:extLst>
              <a:ext uri="{FF2B5EF4-FFF2-40B4-BE49-F238E27FC236}">
                <a16:creationId xmlns:a16="http://schemas.microsoft.com/office/drawing/2014/main" id="{474CBA5A-4CB2-917F-5CDB-7E1E2004D3B7}"/>
              </a:ext>
            </a:extLst>
          </p:cNvPr>
          <p:cNvCxnSpPr/>
          <p:nvPr/>
        </p:nvCxnSpPr>
        <p:spPr>
          <a:xfrm flipV="1">
            <a:off x="937404" y="1339971"/>
            <a:ext cx="10161197" cy="3593"/>
          </a:xfrm>
          <a:prstGeom prst="straightConnector1">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6286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7764D-900F-1ABF-00F9-8583ADC4114A}"/>
              </a:ext>
            </a:extLst>
          </p:cNvPr>
          <p:cNvSpPr>
            <a:spLocks noGrp="1"/>
          </p:cNvSpPr>
          <p:nvPr>
            <p:ph type="title"/>
          </p:nvPr>
        </p:nvSpPr>
        <p:spPr/>
        <p:txBody>
          <a:bodyPr/>
          <a:lstStyle/>
          <a:p>
            <a:r>
              <a:rPr lang="en-GB" dirty="0">
                <a:cs typeface="Calibri Light"/>
              </a:rPr>
              <a:t>Population </a:t>
            </a:r>
            <a:r>
              <a:rPr lang="en-GB" dirty="0" err="1">
                <a:cs typeface="Calibri Light"/>
              </a:rPr>
              <a:t>éligible</a:t>
            </a:r>
            <a:endParaRPr lang="en-GB" dirty="0" err="1"/>
          </a:p>
        </p:txBody>
      </p:sp>
      <p:sp>
        <p:nvSpPr>
          <p:cNvPr id="3" name="Content Placeholder 2">
            <a:extLst>
              <a:ext uri="{FF2B5EF4-FFF2-40B4-BE49-F238E27FC236}">
                <a16:creationId xmlns:a16="http://schemas.microsoft.com/office/drawing/2014/main" id="{FDFDE139-3672-BE6A-E165-68B842E1E855}"/>
              </a:ext>
            </a:extLst>
          </p:cNvPr>
          <p:cNvSpPr>
            <a:spLocks noGrp="1"/>
          </p:cNvSpPr>
          <p:nvPr>
            <p:ph idx="1"/>
          </p:nvPr>
        </p:nvSpPr>
        <p:spPr/>
        <p:txBody>
          <a:bodyPr vert="horz" lIns="91440" tIns="45720" rIns="91440" bIns="45720" rtlCol="0" anchor="t">
            <a:normAutofit/>
          </a:bodyPr>
          <a:lstStyle/>
          <a:p>
            <a:r>
              <a:rPr lang="en-GB" dirty="0">
                <a:ea typeface="+mn-lt"/>
                <a:cs typeface="+mn-lt"/>
              </a:rPr>
              <a:t>TOUS à </a:t>
            </a:r>
            <a:r>
              <a:rPr lang="en-GB" dirty="0" err="1">
                <a:ea typeface="+mn-lt"/>
                <a:cs typeface="+mn-lt"/>
              </a:rPr>
              <a:t>partir</a:t>
            </a:r>
            <a:r>
              <a:rPr lang="en-GB" dirty="0">
                <a:ea typeface="+mn-lt"/>
                <a:cs typeface="+mn-lt"/>
              </a:rPr>
              <a:t> de 1 an. </a:t>
            </a:r>
            <a:endParaRPr lang="en-GB">
              <a:cs typeface="Calibri" panose="020F0502020204030204"/>
            </a:endParaRPr>
          </a:p>
          <a:p>
            <a:pPr lvl="1"/>
            <a:r>
              <a:rPr lang="en-GB" dirty="0" err="1">
                <a:ea typeface="+mn-lt"/>
                <a:cs typeface="+mn-lt"/>
              </a:rPr>
              <a:t>L'intestin</a:t>
            </a:r>
            <a:r>
              <a:rPr lang="en-GB" dirty="0">
                <a:ea typeface="+mn-lt"/>
                <a:cs typeface="+mn-lt"/>
              </a:rPr>
              <a:t> des </a:t>
            </a:r>
            <a:r>
              <a:rPr lang="en-GB" dirty="0" err="1">
                <a:ea typeface="+mn-lt"/>
                <a:cs typeface="+mn-lt"/>
              </a:rPr>
              <a:t>bébés</a:t>
            </a:r>
            <a:r>
              <a:rPr lang="en-GB" dirty="0">
                <a:ea typeface="+mn-lt"/>
                <a:cs typeface="+mn-lt"/>
              </a:rPr>
              <a:t> de </a:t>
            </a:r>
            <a:r>
              <a:rPr lang="en-GB" dirty="0" err="1">
                <a:ea typeface="+mn-lt"/>
                <a:cs typeface="+mn-lt"/>
              </a:rPr>
              <a:t>moins</a:t>
            </a:r>
            <a:r>
              <a:rPr lang="en-GB" dirty="0">
                <a:ea typeface="+mn-lt"/>
                <a:cs typeface="+mn-lt"/>
              </a:rPr>
              <a:t> d'un an </a:t>
            </a:r>
            <a:r>
              <a:rPr lang="en-GB" dirty="0" err="1">
                <a:ea typeface="+mn-lt"/>
                <a:cs typeface="+mn-lt"/>
              </a:rPr>
              <a:t>n'est</a:t>
            </a:r>
            <a:r>
              <a:rPr lang="en-GB" dirty="0">
                <a:ea typeface="+mn-lt"/>
                <a:cs typeface="+mn-lt"/>
              </a:rPr>
              <a:t> pas encore </a:t>
            </a:r>
            <a:r>
              <a:rPr lang="en-GB" dirty="0" err="1">
                <a:ea typeface="+mn-lt"/>
                <a:cs typeface="+mn-lt"/>
              </a:rPr>
              <a:t>assez</a:t>
            </a:r>
            <a:r>
              <a:rPr lang="en-GB" dirty="0">
                <a:ea typeface="+mn-lt"/>
                <a:cs typeface="+mn-lt"/>
              </a:rPr>
              <a:t> </a:t>
            </a:r>
            <a:r>
              <a:rPr lang="en-GB" dirty="0" err="1">
                <a:ea typeface="+mn-lt"/>
                <a:cs typeface="+mn-lt"/>
              </a:rPr>
              <a:t>solide</a:t>
            </a:r>
            <a:r>
              <a:rPr lang="en-GB" dirty="0">
                <a:ea typeface="+mn-lt"/>
                <a:cs typeface="+mn-lt"/>
              </a:rPr>
              <a:t> pour supporter le </a:t>
            </a:r>
            <a:r>
              <a:rPr lang="en-GB" dirty="0" err="1">
                <a:ea typeface="+mn-lt"/>
                <a:cs typeface="+mn-lt"/>
              </a:rPr>
              <a:t>vaccin</a:t>
            </a:r>
            <a:r>
              <a:rPr lang="en-GB" dirty="0">
                <a:ea typeface="+mn-lt"/>
                <a:cs typeface="+mn-lt"/>
              </a:rPr>
              <a:t>. </a:t>
            </a:r>
            <a:endParaRPr lang="en-GB">
              <a:cs typeface="Calibri"/>
            </a:endParaRPr>
          </a:p>
          <a:p>
            <a:r>
              <a:rPr lang="en-GB" dirty="0">
                <a:ea typeface="+mn-lt"/>
                <a:cs typeface="+mn-lt"/>
              </a:rPr>
              <a:t>Les femmes enceintes et </a:t>
            </a:r>
            <a:r>
              <a:rPr lang="en-GB" dirty="0" err="1">
                <a:ea typeface="+mn-lt"/>
                <a:cs typeface="+mn-lt"/>
              </a:rPr>
              <a:t>allaitantes</a:t>
            </a:r>
            <a:r>
              <a:rPr lang="en-GB" dirty="0">
                <a:ea typeface="+mn-lt"/>
                <a:cs typeface="+mn-lt"/>
              </a:rPr>
              <a:t> </a:t>
            </a:r>
            <a:r>
              <a:rPr lang="en-GB" dirty="0" err="1">
                <a:ea typeface="+mn-lt"/>
                <a:cs typeface="+mn-lt"/>
              </a:rPr>
              <a:t>peuvent</a:t>
            </a:r>
            <a:r>
              <a:rPr lang="en-GB" dirty="0">
                <a:ea typeface="+mn-lt"/>
                <a:cs typeface="+mn-lt"/>
              </a:rPr>
              <a:t> </a:t>
            </a:r>
            <a:r>
              <a:rPr lang="en-GB" dirty="0" err="1">
                <a:ea typeface="+mn-lt"/>
                <a:cs typeface="+mn-lt"/>
              </a:rPr>
              <a:t>recevoir</a:t>
            </a:r>
            <a:r>
              <a:rPr lang="en-GB" dirty="0">
                <a:ea typeface="+mn-lt"/>
                <a:cs typeface="+mn-lt"/>
              </a:rPr>
              <a:t> le </a:t>
            </a:r>
            <a:r>
              <a:rPr lang="en-GB" dirty="0" err="1">
                <a:ea typeface="+mn-lt"/>
                <a:cs typeface="+mn-lt"/>
              </a:rPr>
              <a:t>vaccin</a:t>
            </a:r>
            <a:r>
              <a:rPr lang="en-GB" dirty="0">
                <a:ea typeface="+mn-lt"/>
                <a:cs typeface="+mn-lt"/>
              </a:rPr>
              <a:t> </a:t>
            </a:r>
            <a:r>
              <a:rPr lang="en-GB" dirty="0" err="1">
                <a:ea typeface="+mn-lt"/>
                <a:cs typeface="+mn-lt"/>
              </a:rPr>
              <a:t>en</a:t>
            </a:r>
            <a:r>
              <a:rPr lang="en-GB" dirty="0">
                <a:ea typeface="+mn-lt"/>
                <a:cs typeface="+mn-lt"/>
              </a:rPr>
              <a:t> </a:t>
            </a:r>
            <a:r>
              <a:rPr lang="en-GB" dirty="0" err="1">
                <a:ea typeface="+mn-lt"/>
                <a:cs typeface="+mn-lt"/>
              </a:rPr>
              <a:t>toute</a:t>
            </a:r>
            <a:r>
              <a:rPr lang="en-GB" dirty="0">
                <a:ea typeface="+mn-lt"/>
                <a:cs typeface="+mn-lt"/>
              </a:rPr>
              <a:t> </a:t>
            </a:r>
            <a:r>
              <a:rPr lang="en-GB" dirty="0" err="1">
                <a:ea typeface="+mn-lt"/>
                <a:cs typeface="+mn-lt"/>
              </a:rPr>
              <a:t>sécurité</a:t>
            </a:r>
            <a:r>
              <a:rPr lang="en-GB" dirty="0">
                <a:ea typeface="+mn-lt"/>
                <a:cs typeface="+mn-lt"/>
              </a:rPr>
              <a:t> et </a:t>
            </a:r>
            <a:r>
              <a:rPr lang="en-GB" dirty="0" err="1">
                <a:ea typeface="+mn-lt"/>
                <a:cs typeface="+mn-lt"/>
              </a:rPr>
              <a:t>doivent</a:t>
            </a:r>
            <a:r>
              <a:rPr lang="en-GB" dirty="0">
                <a:ea typeface="+mn-lt"/>
                <a:cs typeface="+mn-lt"/>
              </a:rPr>
              <a:t> </a:t>
            </a:r>
            <a:r>
              <a:rPr lang="en-GB" dirty="0" err="1">
                <a:ea typeface="+mn-lt"/>
                <a:cs typeface="+mn-lt"/>
              </a:rPr>
              <a:t>recevoir</a:t>
            </a:r>
            <a:r>
              <a:rPr lang="en-GB" dirty="0">
                <a:ea typeface="+mn-lt"/>
                <a:cs typeface="+mn-lt"/>
              </a:rPr>
              <a:t> le </a:t>
            </a:r>
            <a:r>
              <a:rPr lang="en-GB" dirty="0" err="1">
                <a:ea typeface="+mn-lt"/>
                <a:cs typeface="+mn-lt"/>
              </a:rPr>
              <a:t>vaccin</a:t>
            </a:r>
            <a:endParaRPr lang="en-GB" dirty="0" err="1"/>
          </a:p>
          <a:p>
            <a:pPr lvl="1"/>
            <a:r>
              <a:rPr lang="en-GB" dirty="0">
                <a:ea typeface="+mn-lt"/>
                <a:cs typeface="+mn-lt"/>
              </a:rPr>
              <a:t>Le VCO </a:t>
            </a:r>
            <a:r>
              <a:rPr lang="en-GB" dirty="0" err="1">
                <a:ea typeface="+mn-lt"/>
                <a:cs typeface="+mn-lt"/>
              </a:rPr>
              <a:t>reste</a:t>
            </a:r>
            <a:r>
              <a:rPr lang="en-GB" dirty="0">
                <a:ea typeface="+mn-lt"/>
                <a:cs typeface="+mn-lt"/>
              </a:rPr>
              <a:t> dans </a:t>
            </a:r>
            <a:r>
              <a:rPr lang="en-GB" dirty="0" err="1">
                <a:ea typeface="+mn-lt"/>
                <a:cs typeface="+mn-lt"/>
              </a:rPr>
              <a:t>l'intestin</a:t>
            </a:r>
            <a:r>
              <a:rPr lang="en-GB" dirty="0">
                <a:ea typeface="+mn-lt"/>
                <a:cs typeface="+mn-lt"/>
              </a:rPr>
              <a:t> de la </a:t>
            </a:r>
            <a:r>
              <a:rPr lang="en-GB" dirty="0" err="1">
                <a:ea typeface="+mn-lt"/>
                <a:cs typeface="+mn-lt"/>
              </a:rPr>
              <a:t>mère</a:t>
            </a:r>
            <a:r>
              <a:rPr lang="en-GB" dirty="0">
                <a:ea typeface="+mn-lt"/>
                <a:cs typeface="+mn-lt"/>
              </a:rPr>
              <a:t> et ne passe pas dans le sang, le placenta </a:t>
            </a:r>
            <a:r>
              <a:rPr lang="en-GB" dirty="0" err="1">
                <a:ea typeface="+mn-lt"/>
                <a:cs typeface="+mn-lt"/>
              </a:rPr>
              <a:t>ou</a:t>
            </a:r>
            <a:r>
              <a:rPr lang="en-GB" dirty="0">
                <a:ea typeface="+mn-lt"/>
                <a:cs typeface="+mn-lt"/>
              </a:rPr>
              <a:t> le lait. </a:t>
            </a:r>
            <a:endParaRPr lang="en-GB">
              <a:cs typeface="Calibri"/>
            </a:endParaRPr>
          </a:p>
          <a:p>
            <a:endParaRPr lang="en-GB"/>
          </a:p>
          <a:p>
            <a:pPr marL="0" indent="0">
              <a:buNone/>
            </a:pPr>
            <a:r>
              <a:rPr lang="en-GB" dirty="0">
                <a:ea typeface="+mn-lt"/>
                <a:cs typeface="+mn-lt"/>
              </a:rPr>
              <a:t>SUIVEZ TOUJOURS LA RECOMMANDATION DU MINISTÈRE DE LA SANTÉ</a:t>
            </a:r>
            <a:endParaRPr lang="en-GB" dirty="0">
              <a:cs typeface="Calibri" panose="020F0502020204030204"/>
            </a:endParaRPr>
          </a:p>
        </p:txBody>
      </p:sp>
      <p:cxnSp>
        <p:nvCxnSpPr>
          <p:cNvPr id="5" name="Straight Arrow Connector 4">
            <a:extLst>
              <a:ext uri="{FF2B5EF4-FFF2-40B4-BE49-F238E27FC236}">
                <a16:creationId xmlns:a16="http://schemas.microsoft.com/office/drawing/2014/main" id="{D94D892B-F273-4C95-17D1-D4A025FA711C}"/>
              </a:ext>
            </a:extLst>
          </p:cNvPr>
          <p:cNvCxnSpPr/>
          <p:nvPr/>
        </p:nvCxnSpPr>
        <p:spPr>
          <a:xfrm flipV="1">
            <a:off x="912244" y="1393886"/>
            <a:ext cx="10161197" cy="3593"/>
          </a:xfrm>
          <a:prstGeom prst="straightConnector1">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657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E726D-C38D-9AD2-D6E6-F16BA5FC24C5}"/>
              </a:ext>
            </a:extLst>
          </p:cNvPr>
          <p:cNvSpPr>
            <a:spLocks noGrp="1"/>
          </p:cNvSpPr>
          <p:nvPr>
            <p:ph type="title"/>
          </p:nvPr>
        </p:nvSpPr>
        <p:spPr/>
        <p:txBody>
          <a:bodyPr/>
          <a:lstStyle/>
          <a:p>
            <a:r>
              <a:rPr lang="en-GB" dirty="0">
                <a:ea typeface="+mj-lt"/>
                <a:cs typeface="+mj-lt"/>
              </a:rPr>
              <a:t>Non </a:t>
            </a:r>
            <a:r>
              <a:rPr lang="en-GB" dirty="0" err="1">
                <a:ea typeface="+mj-lt"/>
                <a:cs typeface="+mj-lt"/>
              </a:rPr>
              <a:t>recommandé</a:t>
            </a:r>
            <a:r>
              <a:rPr lang="en-GB" dirty="0">
                <a:ea typeface="+mj-lt"/>
                <a:cs typeface="+mj-lt"/>
              </a:rPr>
              <a:t> de </a:t>
            </a:r>
            <a:r>
              <a:rPr lang="en-GB" dirty="0" err="1">
                <a:ea typeface="+mj-lt"/>
                <a:cs typeface="+mj-lt"/>
              </a:rPr>
              <a:t>vacciner</a:t>
            </a:r>
            <a:endParaRPr lang="en-US" dirty="0" err="1"/>
          </a:p>
        </p:txBody>
      </p:sp>
      <p:sp>
        <p:nvSpPr>
          <p:cNvPr id="3" name="Content Placeholder 2">
            <a:extLst>
              <a:ext uri="{FF2B5EF4-FFF2-40B4-BE49-F238E27FC236}">
                <a16:creationId xmlns:a16="http://schemas.microsoft.com/office/drawing/2014/main" id="{4972539C-4E62-B526-A7C6-A8FF0A7EFA8A}"/>
              </a:ext>
            </a:extLst>
          </p:cNvPr>
          <p:cNvSpPr>
            <a:spLocks noGrp="1"/>
          </p:cNvSpPr>
          <p:nvPr>
            <p:ph idx="1"/>
          </p:nvPr>
        </p:nvSpPr>
        <p:spPr/>
        <p:txBody>
          <a:bodyPr vert="horz" lIns="91440" tIns="45720" rIns="91440" bIns="45720" rtlCol="0" anchor="t">
            <a:normAutofit/>
          </a:bodyPr>
          <a:lstStyle/>
          <a:p>
            <a:r>
              <a:rPr lang="en-GB" dirty="0">
                <a:ea typeface="+mn-lt"/>
                <a:cs typeface="+mn-lt"/>
              </a:rPr>
              <a:t>Les </a:t>
            </a:r>
            <a:r>
              <a:rPr lang="en-GB" dirty="0" err="1">
                <a:ea typeface="+mn-lt"/>
                <a:cs typeface="+mn-lt"/>
              </a:rPr>
              <a:t>personnes</a:t>
            </a:r>
            <a:r>
              <a:rPr lang="en-GB" dirty="0">
                <a:ea typeface="+mn-lt"/>
                <a:cs typeface="+mn-lt"/>
              </a:rPr>
              <a:t> </a:t>
            </a:r>
            <a:r>
              <a:rPr lang="en-GB" dirty="0" err="1">
                <a:ea typeface="+mn-lt"/>
                <a:cs typeface="+mn-lt"/>
              </a:rPr>
              <a:t>atteintes</a:t>
            </a:r>
            <a:r>
              <a:rPr lang="en-GB" dirty="0">
                <a:ea typeface="+mn-lt"/>
                <a:cs typeface="+mn-lt"/>
              </a:rPr>
              <a:t> </a:t>
            </a:r>
            <a:r>
              <a:rPr lang="en-GB" dirty="0" err="1">
                <a:ea typeface="+mn-lt"/>
                <a:cs typeface="+mn-lt"/>
              </a:rPr>
              <a:t>d'une</a:t>
            </a:r>
            <a:r>
              <a:rPr lang="en-GB" dirty="0">
                <a:ea typeface="+mn-lt"/>
                <a:cs typeface="+mn-lt"/>
              </a:rPr>
              <a:t> </a:t>
            </a:r>
            <a:r>
              <a:rPr lang="en-GB" dirty="0" err="1">
                <a:ea typeface="+mn-lt"/>
                <a:cs typeface="+mn-lt"/>
              </a:rPr>
              <a:t>maladie</a:t>
            </a:r>
            <a:r>
              <a:rPr lang="en-GB" dirty="0">
                <a:ea typeface="+mn-lt"/>
                <a:cs typeface="+mn-lt"/>
              </a:rPr>
              <a:t> </a:t>
            </a:r>
            <a:r>
              <a:rPr lang="en-GB" dirty="0" err="1">
                <a:ea typeface="+mn-lt"/>
                <a:cs typeface="+mn-lt"/>
              </a:rPr>
              <a:t>aiguë</a:t>
            </a:r>
            <a:r>
              <a:rPr lang="en-GB" dirty="0">
                <a:ea typeface="+mn-lt"/>
                <a:cs typeface="+mn-lt"/>
              </a:rPr>
              <a:t> (non </a:t>
            </a:r>
            <a:r>
              <a:rPr lang="en-GB" dirty="0" err="1">
                <a:ea typeface="+mn-lt"/>
                <a:cs typeface="+mn-lt"/>
              </a:rPr>
              <a:t>limitée</a:t>
            </a:r>
            <a:r>
              <a:rPr lang="en-GB" dirty="0">
                <a:ea typeface="+mn-lt"/>
                <a:cs typeface="+mn-lt"/>
              </a:rPr>
              <a:t> au </a:t>
            </a:r>
            <a:r>
              <a:rPr lang="en-GB" dirty="0" err="1">
                <a:ea typeface="+mn-lt"/>
                <a:cs typeface="+mn-lt"/>
              </a:rPr>
              <a:t>choléra</a:t>
            </a:r>
            <a:r>
              <a:rPr lang="en-GB" dirty="0">
                <a:ea typeface="+mn-lt"/>
                <a:cs typeface="+mn-lt"/>
              </a:rPr>
              <a:t>) ne </a:t>
            </a:r>
            <a:r>
              <a:rPr lang="en-GB" dirty="0" err="1">
                <a:ea typeface="+mn-lt"/>
                <a:cs typeface="+mn-lt"/>
              </a:rPr>
              <a:t>doivent</a:t>
            </a:r>
            <a:r>
              <a:rPr lang="en-GB" dirty="0">
                <a:ea typeface="+mn-lt"/>
                <a:cs typeface="+mn-lt"/>
              </a:rPr>
              <a:t> pas </a:t>
            </a:r>
            <a:r>
              <a:rPr lang="en-GB" dirty="0" err="1">
                <a:ea typeface="+mn-lt"/>
                <a:cs typeface="+mn-lt"/>
              </a:rPr>
              <a:t>être</a:t>
            </a:r>
            <a:r>
              <a:rPr lang="en-GB" dirty="0">
                <a:ea typeface="+mn-lt"/>
                <a:cs typeface="+mn-lt"/>
              </a:rPr>
              <a:t> </a:t>
            </a:r>
            <a:r>
              <a:rPr lang="en-GB" dirty="0" err="1">
                <a:ea typeface="+mn-lt"/>
                <a:cs typeface="+mn-lt"/>
              </a:rPr>
              <a:t>vaccinées</a:t>
            </a:r>
            <a:r>
              <a:rPr lang="en-GB" dirty="0">
                <a:ea typeface="+mn-lt"/>
                <a:cs typeface="+mn-lt"/>
              </a:rPr>
              <a:t>, il </a:t>
            </a:r>
            <a:r>
              <a:rPr lang="en-GB" dirty="0" err="1">
                <a:ea typeface="+mn-lt"/>
                <a:cs typeface="+mn-lt"/>
              </a:rPr>
              <a:t>est</a:t>
            </a:r>
            <a:r>
              <a:rPr lang="en-GB" dirty="0">
                <a:ea typeface="+mn-lt"/>
                <a:cs typeface="+mn-lt"/>
              </a:rPr>
              <a:t> important de </a:t>
            </a:r>
            <a:r>
              <a:rPr lang="en-GB" dirty="0" err="1">
                <a:ea typeface="+mn-lt"/>
                <a:cs typeface="+mn-lt"/>
              </a:rPr>
              <a:t>revenir</a:t>
            </a:r>
            <a:r>
              <a:rPr lang="en-GB" dirty="0">
                <a:ea typeface="+mn-lt"/>
                <a:cs typeface="+mn-lt"/>
              </a:rPr>
              <a:t> et de </a:t>
            </a:r>
            <a:r>
              <a:rPr lang="en-GB" dirty="0" err="1">
                <a:ea typeface="+mn-lt"/>
                <a:cs typeface="+mn-lt"/>
              </a:rPr>
              <a:t>vacciner</a:t>
            </a:r>
            <a:r>
              <a:rPr lang="en-GB" dirty="0">
                <a:ea typeface="+mn-lt"/>
                <a:cs typeface="+mn-lt"/>
              </a:rPr>
              <a:t> </a:t>
            </a:r>
            <a:r>
              <a:rPr lang="en-GB" dirty="0" err="1">
                <a:ea typeface="+mn-lt"/>
                <a:cs typeface="+mn-lt"/>
              </a:rPr>
              <a:t>cette</a:t>
            </a:r>
            <a:r>
              <a:rPr lang="en-GB" dirty="0">
                <a:ea typeface="+mn-lt"/>
                <a:cs typeface="+mn-lt"/>
              </a:rPr>
              <a:t> </a:t>
            </a:r>
            <a:r>
              <a:rPr lang="en-GB" dirty="0" err="1">
                <a:ea typeface="+mn-lt"/>
                <a:cs typeface="+mn-lt"/>
              </a:rPr>
              <a:t>personne</a:t>
            </a:r>
            <a:r>
              <a:rPr lang="en-GB" dirty="0">
                <a:ea typeface="+mn-lt"/>
                <a:cs typeface="+mn-lt"/>
              </a:rPr>
              <a:t> après </a:t>
            </a:r>
            <a:r>
              <a:rPr lang="en-GB" dirty="0" err="1">
                <a:ea typeface="+mn-lt"/>
                <a:cs typeface="+mn-lt"/>
              </a:rPr>
              <a:t>sa</a:t>
            </a:r>
            <a:r>
              <a:rPr lang="en-GB" dirty="0">
                <a:ea typeface="+mn-lt"/>
                <a:cs typeface="+mn-lt"/>
              </a:rPr>
              <a:t> </a:t>
            </a:r>
            <a:r>
              <a:rPr lang="en-GB" dirty="0" err="1">
                <a:ea typeface="+mn-lt"/>
                <a:cs typeface="+mn-lt"/>
              </a:rPr>
              <a:t>guérison</a:t>
            </a:r>
            <a:endParaRPr lang="en-GB" dirty="0" err="1">
              <a:cs typeface="Calibri" panose="020F0502020204030204"/>
            </a:endParaRPr>
          </a:p>
          <a:p>
            <a:r>
              <a:rPr lang="en-GB" dirty="0">
                <a:ea typeface="+mn-lt"/>
                <a:cs typeface="+mn-lt"/>
              </a:rPr>
              <a:t>La vaccination VOC doit </a:t>
            </a:r>
            <a:r>
              <a:rPr lang="en-GB" dirty="0" err="1">
                <a:ea typeface="+mn-lt"/>
                <a:cs typeface="+mn-lt"/>
              </a:rPr>
              <a:t>avoir</a:t>
            </a:r>
            <a:r>
              <a:rPr lang="en-GB" dirty="0">
                <a:ea typeface="+mn-lt"/>
                <a:cs typeface="+mn-lt"/>
              </a:rPr>
              <a:t> lieu au </a:t>
            </a:r>
            <a:r>
              <a:rPr lang="en-GB" dirty="0" err="1">
                <a:ea typeface="+mn-lt"/>
                <a:cs typeface="+mn-lt"/>
              </a:rPr>
              <a:t>moins</a:t>
            </a:r>
            <a:r>
              <a:rPr lang="en-GB" dirty="0">
                <a:ea typeface="+mn-lt"/>
                <a:cs typeface="+mn-lt"/>
              </a:rPr>
              <a:t> 14 </a:t>
            </a:r>
            <a:r>
              <a:rPr lang="en-GB" dirty="0" err="1">
                <a:ea typeface="+mn-lt"/>
                <a:cs typeface="+mn-lt"/>
              </a:rPr>
              <a:t>jours</a:t>
            </a:r>
            <a:r>
              <a:rPr lang="en-GB" dirty="0">
                <a:ea typeface="+mn-lt"/>
                <a:cs typeface="+mn-lt"/>
              </a:rPr>
              <a:t> après la vaccination COVID-19</a:t>
            </a:r>
            <a:endParaRPr lang="en-GB" dirty="0"/>
          </a:p>
        </p:txBody>
      </p:sp>
      <p:cxnSp>
        <p:nvCxnSpPr>
          <p:cNvPr id="4" name="Straight Arrow Connector 3">
            <a:extLst>
              <a:ext uri="{FF2B5EF4-FFF2-40B4-BE49-F238E27FC236}">
                <a16:creationId xmlns:a16="http://schemas.microsoft.com/office/drawing/2014/main" id="{593F149A-C504-F6A4-4257-AC62E9B3C5FF}"/>
              </a:ext>
            </a:extLst>
          </p:cNvPr>
          <p:cNvCxnSpPr/>
          <p:nvPr/>
        </p:nvCxnSpPr>
        <p:spPr>
          <a:xfrm flipV="1">
            <a:off x="937404" y="1365131"/>
            <a:ext cx="10161197" cy="3593"/>
          </a:xfrm>
          <a:prstGeom prst="straightConnector1">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4602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D18E9EBB-986F-FA49-B4C2-D7156940604F}"/>
              </a:ext>
            </a:extLst>
          </p:cNvPr>
          <p:cNvSpPr>
            <a:spLocks noGrp="1"/>
          </p:cNvSpPr>
          <p:nvPr>
            <p:ph type="title"/>
          </p:nvPr>
        </p:nvSpPr>
        <p:spPr>
          <a:xfrm>
            <a:off x="905325" y="179628"/>
            <a:ext cx="9720262" cy="1498600"/>
          </a:xfrm>
        </p:spPr>
        <p:txBody>
          <a:bodyPr/>
          <a:lstStyle/>
          <a:p>
            <a:pPr eaLnBrk="1" hangingPunct="1">
              <a:defRPr/>
            </a:pPr>
            <a:r>
              <a:rPr lang="en-US" err="1"/>
              <a:t>EUVICHOl</a:t>
            </a:r>
            <a:r>
              <a:rPr lang="en-US"/>
              <a:t> PLUS </a:t>
            </a:r>
            <a:r>
              <a:rPr lang="en-US" err="1"/>
              <a:t>vaccin</a:t>
            </a:r>
            <a:endParaRPr lang="en-GB" altLang="en-US" b="1">
              <a:ea typeface="ＭＳ Ｐゴシック" pitchFamily="34" charset="-128"/>
            </a:endParaRPr>
          </a:p>
        </p:txBody>
      </p:sp>
      <p:sp>
        <p:nvSpPr>
          <p:cNvPr id="26626" name="Content Placeholder 5">
            <a:extLst>
              <a:ext uri="{FF2B5EF4-FFF2-40B4-BE49-F238E27FC236}">
                <a16:creationId xmlns:a16="http://schemas.microsoft.com/office/drawing/2014/main" id="{22AEDD98-2BE6-B24E-9F1A-E3B1F6DFDD67}"/>
              </a:ext>
            </a:extLst>
          </p:cNvPr>
          <p:cNvSpPr>
            <a:spLocks noGrp="1" noChangeArrowheads="1"/>
          </p:cNvSpPr>
          <p:nvPr>
            <p:ph idx="1"/>
          </p:nvPr>
        </p:nvSpPr>
        <p:spPr>
          <a:xfrm>
            <a:off x="926891" y="1292704"/>
            <a:ext cx="6254750" cy="4022725"/>
          </a:xfrm>
        </p:spPr>
        <p:txBody>
          <a:bodyPr/>
          <a:lstStyle/>
          <a:p>
            <a:pPr marL="231775" indent="-231775">
              <a:buFont typeface="Arial" panose="020B0604020202020204" pitchFamily="34" charset="0"/>
              <a:buChar char="•"/>
            </a:pPr>
            <a:r>
              <a:rPr lang="en-US" altLang="en-US" sz="2400" dirty="0">
                <a:ea typeface="MS PGothic"/>
              </a:rPr>
              <a:t>Doit </a:t>
            </a:r>
            <a:r>
              <a:rPr lang="en-US" altLang="en-US" sz="2400" dirty="0" err="1">
                <a:ea typeface="MS PGothic"/>
              </a:rPr>
              <a:t>être</a:t>
            </a:r>
            <a:r>
              <a:rPr lang="en-US" altLang="en-US" sz="2400" dirty="0">
                <a:ea typeface="MS PGothic"/>
              </a:rPr>
              <a:t> </a:t>
            </a:r>
            <a:r>
              <a:rPr lang="en-US" altLang="en-US" sz="2400" dirty="0" err="1">
                <a:ea typeface="MS PGothic"/>
              </a:rPr>
              <a:t>administré</a:t>
            </a:r>
            <a:r>
              <a:rPr lang="en-US" altLang="en-US" sz="2400" dirty="0">
                <a:ea typeface="MS PGothic"/>
              </a:rPr>
              <a:t> par </a:t>
            </a:r>
            <a:r>
              <a:rPr lang="en-US" altLang="en-US" sz="2400" dirty="0" err="1">
                <a:ea typeface="MS PGothic"/>
              </a:rPr>
              <a:t>voie</a:t>
            </a:r>
            <a:r>
              <a:rPr lang="en-US" altLang="en-US" sz="2400" dirty="0">
                <a:ea typeface="MS PGothic"/>
              </a:rPr>
              <a:t> </a:t>
            </a:r>
            <a:r>
              <a:rPr lang="en-US" altLang="en-US" sz="2400" dirty="0" err="1">
                <a:ea typeface="MS PGothic"/>
              </a:rPr>
              <a:t>orale</a:t>
            </a:r>
            <a:r>
              <a:rPr lang="en-US" altLang="en-US" sz="2400" dirty="0">
                <a:ea typeface="MS PGothic"/>
              </a:rPr>
              <a:t> à TOUS à </a:t>
            </a:r>
            <a:r>
              <a:rPr lang="en-US" altLang="en-US" sz="2400" dirty="0" err="1">
                <a:ea typeface="MS PGothic"/>
              </a:rPr>
              <a:t>partir</a:t>
            </a:r>
            <a:r>
              <a:rPr lang="en-US" altLang="en-US" sz="2400" dirty="0">
                <a:ea typeface="MS PGothic"/>
              </a:rPr>
              <a:t> de 1 an.</a:t>
            </a:r>
            <a:endParaRPr lang="en-US" altLang="en-US" sz="2400">
              <a:ea typeface="MS PGothic" panose="020B0600070205080204" pitchFamily="34" charset="-128"/>
            </a:endParaRPr>
          </a:p>
          <a:p>
            <a:pPr marL="231775" indent="-231775">
              <a:buFont typeface="Arial" panose="020B0604020202020204" pitchFamily="34" charset="0"/>
              <a:buChar char="•"/>
            </a:pPr>
            <a:r>
              <a:rPr lang="en-US" altLang="en-US" sz="2400" dirty="0" err="1">
                <a:ea typeface="MS PGothic"/>
              </a:rPr>
              <a:t>Monodose</a:t>
            </a:r>
            <a:r>
              <a:rPr lang="en-US" altLang="en-US" sz="2400" dirty="0">
                <a:ea typeface="MS PGothic"/>
              </a:rPr>
              <a:t> : il </a:t>
            </a:r>
            <a:r>
              <a:rPr lang="en-US" altLang="en-US" sz="2400" dirty="0" err="1">
                <a:ea typeface="MS PGothic"/>
              </a:rPr>
              <a:t>est</a:t>
            </a:r>
            <a:r>
              <a:rPr lang="en-US" altLang="en-US" sz="2400" dirty="0">
                <a:ea typeface="MS PGothic"/>
              </a:rPr>
              <a:t> </a:t>
            </a:r>
            <a:r>
              <a:rPr lang="en-US" altLang="en-US" sz="2400" dirty="0" err="1">
                <a:ea typeface="MS PGothic"/>
              </a:rPr>
              <a:t>conditionné</a:t>
            </a:r>
            <a:r>
              <a:rPr lang="en-US" altLang="en-US" sz="2400" dirty="0">
                <a:ea typeface="MS PGothic"/>
              </a:rPr>
              <a:t> dans un tube plastique de 1,5 ml. La </a:t>
            </a:r>
            <a:r>
              <a:rPr lang="en-US" altLang="en-US" sz="2400" dirty="0" err="1">
                <a:ea typeface="MS PGothic"/>
              </a:rPr>
              <a:t>personne</a:t>
            </a:r>
            <a:r>
              <a:rPr lang="en-US" altLang="en-US" sz="2400" dirty="0">
                <a:ea typeface="MS PGothic"/>
              </a:rPr>
              <a:t> </a:t>
            </a:r>
            <a:r>
              <a:rPr lang="en-US" altLang="en-US" sz="2400" dirty="0" err="1">
                <a:ea typeface="MS PGothic"/>
              </a:rPr>
              <a:t>vaccinée</a:t>
            </a:r>
            <a:r>
              <a:rPr lang="en-US" altLang="en-US" sz="2400" dirty="0">
                <a:ea typeface="MS PGothic"/>
              </a:rPr>
              <a:t> doit </a:t>
            </a:r>
            <a:r>
              <a:rPr lang="en-US" altLang="en-US" sz="2400" dirty="0" err="1">
                <a:ea typeface="MS PGothic"/>
              </a:rPr>
              <a:t>boire</a:t>
            </a:r>
            <a:r>
              <a:rPr lang="en-US" altLang="en-US" sz="2400" dirty="0">
                <a:ea typeface="MS PGothic"/>
              </a:rPr>
              <a:t> tout le </a:t>
            </a:r>
            <a:r>
              <a:rPr lang="en-US" altLang="en-US" sz="2400" dirty="0" err="1">
                <a:ea typeface="MS PGothic"/>
              </a:rPr>
              <a:t>contenu</a:t>
            </a:r>
            <a:r>
              <a:rPr lang="en-US" altLang="en-US" sz="2400" dirty="0">
                <a:ea typeface="MS PGothic"/>
              </a:rPr>
              <a:t>  – pas des gouttes </a:t>
            </a:r>
            <a:r>
              <a:rPr lang="en-US" altLang="en-US" sz="2400" dirty="0" err="1">
                <a:ea typeface="MS PGothic"/>
              </a:rPr>
              <a:t>comme</a:t>
            </a:r>
            <a:r>
              <a:rPr lang="en-US" altLang="en-US" sz="2400" dirty="0">
                <a:ea typeface="MS PGothic"/>
              </a:rPr>
              <a:t> la </a:t>
            </a:r>
            <a:r>
              <a:rPr lang="en-US" altLang="en-US" sz="2400" dirty="0" err="1">
                <a:ea typeface="MS PGothic"/>
              </a:rPr>
              <a:t>poliomyélite</a:t>
            </a:r>
            <a:r>
              <a:rPr lang="en-US" altLang="en-US" sz="2400" dirty="0">
                <a:ea typeface="MS PGothic"/>
              </a:rPr>
              <a:t> !</a:t>
            </a:r>
            <a:endParaRPr lang="en-US" altLang="en-US" sz="2400">
              <a:ea typeface="MS PGothic" panose="020B0600070205080204" pitchFamily="34" charset="-128"/>
            </a:endParaRPr>
          </a:p>
          <a:p>
            <a:pPr marL="231775" indent="-231775">
              <a:buFont typeface="Arial" panose="020B0604020202020204" pitchFamily="34" charset="0"/>
              <a:buChar char="•"/>
            </a:pPr>
            <a:r>
              <a:rPr lang="en-US" sz="2400" dirty="0">
                <a:ea typeface="+mn-lt"/>
                <a:cs typeface="+mn-lt"/>
              </a:rPr>
              <a:t>2 doses, 2 </a:t>
            </a:r>
            <a:r>
              <a:rPr lang="en-US" sz="2400" dirty="0" err="1">
                <a:ea typeface="+mn-lt"/>
                <a:cs typeface="+mn-lt"/>
              </a:rPr>
              <a:t>semaines</a:t>
            </a:r>
            <a:r>
              <a:rPr lang="en-US" sz="2400" dirty="0">
                <a:ea typeface="+mn-lt"/>
                <a:cs typeface="+mn-lt"/>
              </a:rPr>
              <a:t> à 6 </a:t>
            </a:r>
            <a:r>
              <a:rPr lang="en-US" sz="2400" dirty="0" err="1">
                <a:ea typeface="+mn-lt"/>
                <a:cs typeface="+mn-lt"/>
              </a:rPr>
              <a:t>mois</a:t>
            </a:r>
            <a:r>
              <a:rPr lang="en-US" sz="2400" dirty="0">
                <a:ea typeface="+mn-lt"/>
                <a:cs typeface="+mn-lt"/>
              </a:rPr>
              <a:t> entre </a:t>
            </a:r>
            <a:r>
              <a:rPr lang="en-US" sz="2400" dirty="0" err="1">
                <a:ea typeface="+mn-lt"/>
                <a:cs typeface="+mn-lt"/>
              </a:rPr>
              <a:t>chaque</a:t>
            </a:r>
            <a:r>
              <a:rPr lang="en-US" sz="2400" dirty="0">
                <a:ea typeface="+mn-lt"/>
                <a:cs typeface="+mn-lt"/>
              </a:rPr>
              <a:t> dose </a:t>
            </a:r>
            <a:endParaRPr lang="en-US" altLang="en-US" sz="2400" dirty="0">
              <a:ea typeface="MS PGothic"/>
            </a:endParaRPr>
          </a:p>
          <a:p>
            <a:pPr marL="231775" indent="-231775">
              <a:buFont typeface="Arial" panose="020B0604020202020204" pitchFamily="34" charset="0"/>
              <a:buChar char="•"/>
            </a:pPr>
            <a:r>
              <a:rPr lang="en-US" altLang="en-US" sz="2400" dirty="0">
                <a:ea typeface="MS PGothic"/>
              </a:rPr>
              <a:t>Pas de </a:t>
            </a:r>
            <a:r>
              <a:rPr lang="en-US" altLang="en-US" sz="2400" dirty="0" err="1">
                <a:ea typeface="MS PGothic"/>
              </a:rPr>
              <a:t>jeûne</a:t>
            </a:r>
            <a:r>
              <a:rPr lang="en-US" altLang="en-US" sz="2400" dirty="0">
                <a:ea typeface="MS PGothic"/>
              </a:rPr>
              <a:t> </a:t>
            </a:r>
            <a:r>
              <a:rPr lang="en-US" altLang="en-US" sz="2400" dirty="0" err="1">
                <a:ea typeface="MS PGothic"/>
              </a:rPr>
              <a:t>nécessaire</a:t>
            </a:r>
            <a:r>
              <a:rPr lang="en-US" altLang="en-US" sz="2400" dirty="0">
                <a:ea typeface="MS PGothic"/>
              </a:rPr>
              <a:t> </a:t>
            </a:r>
            <a:r>
              <a:rPr lang="en-US" altLang="en-US" sz="2400" dirty="0" err="1">
                <a:ea typeface="MS PGothic"/>
              </a:rPr>
              <a:t>avant</a:t>
            </a:r>
            <a:r>
              <a:rPr lang="en-US" altLang="en-US" sz="2400" dirty="0">
                <a:ea typeface="MS PGothic"/>
              </a:rPr>
              <a:t> la vaccination.</a:t>
            </a:r>
          </a:p>
          <a:p>
            <a:pPr marL="231775" indent="-231775">
              <a:buFont typeface="Arial" panose="020B0604020202020204" pitchFamily="34" charset="0"/>
              <a:buChar char="•"/>
            </a:pPr>
            <a:r>
              <a:rPr lang="en-US" altLang="en-US" sz="2400" dirty="0">
                <a:ea typeface="MS PGothic"/>
              </a:rPr>
              <a:t>Pas </a:t>
            </a:r>
            <a:r>
              <a:rPr lang="en-US" altLang="en-US" sz="2400" dirty="0" err="1">
                <a:ea typeface="MS PGothic"/>
              </a:rPr>
              <a:t>besoin</a:t>
            </a:r>
            <a:r>
              <a:rPr lang="en-US" altLang="en-US" sz="2400" dirty="0">
                <a:ea typeface="MS PGothic"/>
              </a:rPr>
              <a:t> </a:t>
            </a:r>
            <a:r>
              <a:rPr lang="en-US" altLang="en-US" sz="2400" dirty="0" err="1">
                <a:ea typeface="MS PGothic"/>
              </a:rPr>
              <a:t>d'administrer</a:t>
            </a:r>
            <a:r>
              <a:rPr lang="en-US" altLang="en-US" sz="2400" dirty="0">
                <a:ea typeface="MS PGothic"/>
              </a:rPr>
              <a:t> le </a:t>
            </a:r>
            <a:r>
              <a:rPr lang="en-US" altLang="en-US" sz="2400" dirty="0" err="1">
                <a:ea typeface="MS PGothic"/>
              </a:rPr>
              <a:t>vaccin</a:t>
            </a:r>
            <a:r>
              <a:rPr lang="en-US" altLang="en-US" sz="2400" dirty="0">
                <a:ea typeface="MS PGothic"/>
              </a:rPr>
              <a:t> avec de </a:t>
            </a:r>
            <a:r>
              <a:rPr lang="en-US" altLang="en-US" sz="2400" dirty="0" err="1">
                <a:ea typeface="MS PGothic"/>
              </a:rPr>
              <a:t>l'eau</a:t>
            </a:r>
            <a:r>
              <a:rPr lang="en-US" altLang="en-US" sz="2400" dirty="0">
                <a:ea typeface="MS PGothic"/>
              </a:rPr>
              <a:t>.</a:t>
            </a:r>
            <a:endParaRPr lang="en-US" altLang="en-US" sz="2400">
              <a:ea typeface="MS PGothic" panose="020B0600070205080204" pitchFamily="34" charset="-128"/>
            </a:endParaRPr>
          </a:p>
          <a:p>
            <a:pPr marL="231775" indent="-231775">
              <a:buFont typeface="Arial" panose="020B0604020202020204" pitchFamily="34" charset="0"/>
              <a:buChar char="•"/>
            </a:pPr>
            <a:r>
              <a:rPr lang="en-US" sz="2400" dirty="0">
                <a:ea typeface="+mn-lt"/>
                <a:cs typeface="+mn-lt"/>
              </a:rPr>
              <a:t>Le </a:t>
            </a:r>
            <a:r>
              <a:rPr lang="en-US" sz="2400" dirty="0" err="1">
                <a:ea typeface="+mn-lt"/>
                <a:cs typeface="+mn-lt"/>
              </a:rPr>
              <a:t>vaccin</a:t>
            </a:r>
            <a:r>
              <a:rPr lang="en-US" sz="2400" dirty="0">
                <a:ea typeface="+mn-lt"/>
                <a:cs typeface="+mn-lt"/>
              </a:rPr>
              <a:t> doit </a:t>
            </a:r>
            <a:r>
              <a:rPr lang="en-US" sz="2400" dirty="0" err="1">
                <a:ea typeface="+mn-lt"/>
                <a:cs typeface="+mn-lt"/>
              </a:rPr>
              <a:t>être</a:t>
            </a:r>
            <a:r>
              <a:rPr lang="en-US" sz="2400" dirty="0">
                <a:ea typeface="+mn-lt"/>
                <a:cs typeface="+mn-lt"/>
              </a:rPr>
              <a:t> </a:t>
            </a:r>
            <a:r>
              <a:rPr lang="en-US" sz="2400" dirty="0" err="1">
                <a:ea typeface="+mn-lt"/>
                <a:cs typeface="+mn-lt"/>
              </a:rPr>
              <a:t>conservé</a:t>
            </a:r>
            <a:r>
              <a:rPr lang="en-US" sz="2400" dirty="0">
                <a:ea typeface="+mn-lt"/>
                <a:cs typeface="+mn-lt"/>
              </a:rPr>
              <a:t> entre 2 et 8 </a:t>
            </a:r>
            <a:r>
              <a:rPr lang="en-US" sz="2400" dirty="0" err="1">
                <a:ea typeface="+mn-lt"/>
                <a:cs typeface="+mn-lt"/>
              </a:rPr>
              <a:t>degrés</a:t>
            </a:r>
            <a:r>
              <a:rPr lang="en-US" sz="2400" dirty="0">
                <a:ea typeface="+mn-lt"/>
                <a:cs typeface="+mn-lt"/>
              </a:rPr>
              <a:t> </a:t>
            </a:r>
            <a:r>
              <a:rPr lang="en-US" sz="2400" dirty="0" err="1">
                <a:ea typeface="+mn-lt"/>
                <a:cs typeface="+mn-lt"/>
              </a:rPr>
              <a:t>centigrades</a:t>
            </a:r>
            <a:r>
              <a:rPr lang="en-US" sz="2400" dirty="0">
                <a:ea typeface="+mn-lt"/>
                <a:cs typeface="+mn-lt"/>
              </a:rPr>
              <a:t> et ne doit pas </a:t>
            </a:r>
            <a:r>
              <a:rPr lang="en-US" sz="2400" dirty="0" err="1">
                <a:ea typeface="+mn-lt"/>
                <a:cs typeface="+mn-lt"/>
              </a:rPr>
              <a:t>être</a:t>
            </a:r>
            <a:r>
              <a:rPr lang="en-US" sz="2400" dirty="0">
                <a:ea typeface="+mn-lt"/>
                <a:cs typeface="+mn-lt"/>
              </a:rPr>
              <a:t> pris </a:t>
            </a:r>
            <a:r>
              <a:rPr lang="en-US" sz="2400" dirty="0" err="1">
                <a:ea typeface="+mn-lt"/>
                <a:cs typeface="+mn-lt"/>
              </a:rPr>
              <a:t>s'il</a:t>
            </a:r>
            <a:r>
              <a:rPr lang="en-US" sz="2400" dirty="0">
                <a:ea typeface="+mn-lt"/>
                <a:cs typeface="+mn-lt"/>
              </a:rPr>
              <a:t> </a:t>
            </a:r>
            <a:r>
              <a:rPr lang="en-US" sz="2400" dirty="0" err="1">
                <a:ea typeface="+mn-lt"/>
                <a:cs typeface="+mn-lt"/>
              </a:rPr>
              <a:t>est</a:t>
            </a:r>
            <a:r>
              <a:rPr lang="en-US" sz="2400" dirty="0">
                <a:ea typeface="+mn-lt"/>
                <a:cs typeface="+mn-lt"/>
              </a:rPr>
              <a:t> </a:t>
            </a:r>
            <a:r>
              <a:rPr lang="en-US" sz="2400" dirty="0" err="1">
                <a:ea typeface="+mn-lt"/>
                <a:cs typeface="+mn-lt"/>
              </a:rPr>
              <a:t>congelé</a:t>
            </a:r>
            <a:r>
              <a:rPr lang="en-US" sz="2400" dirty="0">
                <a:ea typeface="+mn-lt"/>
                <a:cs typeface="+mn-lt"/>
              </a:rPr>
              <a:t>.</a:t>
            </a:r>
            <a:endParaRPr lang="en-US" altLang="en-US" sz="2400" dirty="0">
              <a:ea typeface="MS PGothic" panose="020B0600070205080204" pitchFamily="34" charset="-128"/>
            </a:endParaRPr>
          </a:p>
        </p:txBody>
      </p:sp>
      <p:sp>
        <p:nvSpPr>
          <p:cNvPr id="6" name="Slide Number Placeholder 3">
            <a:extLst>
              <a:ext uri="{FF2B5EF4-FFF2-40B4-BE49-F238E27FC236}">
                <a16:creationId xmlns:a16="http://schemas.microsoft.com/office/drawing/2014/main" id="{86313299-160C-1E4D-ADE6-B41494B7FCE5}"/>
              </a:ext>
            </a:extLst>
          </p:cNvPr>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6C13878-EAD7-B747-ABB1-E391CBCF2A7F}" type="slidenum">
              <a:rPr kumimoji="0" lang="en-US" sz="1000" b="0" i="0" u="none" strike="noStrike" kern="1200" cap="none" spc="0" normalizeH="0" baseline="0" noProof="0" smtClean="0">
                <a:ln>
                  <a:noFill/>
                </a:ln>
                <a:solidFill>
                  <a:srgbClr val="414142">
                    <a:lumMod val="95000"/>
                    <a:lumOff val="5000"/>
                  </a:srgbClr>
                </a:solidFill>
                <a:effectLst/>
                <a:uLnTx/>
                <a:uFillTx/>
                <a:latin typeface="Tw Cen MT Condensed" panose="020B0606020104020203"/>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a:t>
            </a:fld>
            <a:endParaRPr kumimoji="0" lang="en-US" sz="1000" b="0" i="0" u="none" strike="noStrike" kern="1200" cap="none" spc="0" normalizeH="0" baseline="0" noProof="0">
              <a:ln>
                <a:noFill/>
              </a:ln>
              <a:solidFill>
                <a:srgbClr val="414142">
                  <a:lumMod val="95000"/>
                  <a:lumOff val="5000"/>
                </a:srgbClr>
              </a:solidFill>
              <a:effectLst/>
              <a:uLnTx/>
              <a:uFillTx/>
              <a:latin typeface="Tw Cen MT Condensed" panose="020B0606020104020203"/>
              <a:ea typeface="+mn-ea"/>
              <a:cs typeface="+mn-cs"/>
            </a:endParaRPr>
          </a:p>
        </p:txBody>
      </p:sp>
      <p:pic>
        <p:nvPicPr>
          <p:cNvPr id="26628" name="Picture 3" descr="C:\Users\pezzolil\Dropbox\Cholera\Cholera Control\OCV\Stockpile\Manufactures\Eubiologics\Docs for registration of euvichol\pq_315_Euvichol-Plus_1dose_EuBiol_tube_image.jpg">
            <a:extLst>
              <a:ext uri="{FF2B5EF4-FFF2-40B4-BE49-F238E27FC236}">
                <a16:creationId xmlns:a16="http://schemas.microsoft.com/office/drawing/2014/main" id="{DD591CBA-94A9-AC4B-B701-BC8EAF6256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3050" y="1498600"/>
            <a:ext cx="3103563" cy="388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011C8047-0A29-C943-875D-7B9689C331BB}"/>
              </a:ext>
            </a:extLst>
          </p:cNvPr>
          <p:cNvSpPr/>
          <p:nvPr/>
        </p:nvSpPr>
        <p:spPr>
          <a:xfrm>
            <a:off x="5129123" y="6273440"/>
            <a:ext cx="7062878" cy="584775"/>
          </a:xfrm>
          <a:prstGeom prst="rect">
            <a:avLst/>
          </a:prstGeom>
          <a:solidFill>
            <a:schemeClr val="bg2">
              <a:lumMod val="20000"/>
              <a:lumOff val="80000"/>
            </a:schemeClr>
          </a:solidFill>
        </p:spPr>
        <p:txBody>
          <a:bodyPr wrap="square" lIns="91440" tIns="45720" rIns="91440" bIns="45720" anchor="t">
            <a:spAutoFit/>
          </a:bodyPr>
          <a:lstStyle/>
          <a:p>
            <a:pPr defTabSz="457200" eaLnBrk="0" fontAlgn="base" hangingPunct="0">
              <a:spcBef>
                <a:spcPct val="0"/>
              </a:spcBef>
              <a:spcAft>
                <a:spcPct val="0"/>
              </a:spcAft>
              <a:defRPr/>
            </a:pPr>
            <a:r>
              <a:rPr lang="en-US" sz="1600" dirty="0">
                <a:solidFill>
                  <a:srgbClr val="414142"/>
                </a:solidFill>
                <a:latin typeface="Tw Cen MT"/>
              </a:rPr>
              <a:t>Plus </a:t>
            </a:r>
            <a:r>
              <a:rPr lang="en-US" sz="1600" dirty="0" err="1">
                <a:solidFill>
                  <a:srgbClr val="414142"/>
                </a:solidFill>
                <a:latin typeface="Tw Cen MT"/>
              </a:rPr>
              <a:t>d’</a:t>
            </a:r>
            <a:r>
              <a:rPr kumimoji="0" lang="en-US" sz="1600" b="0" i="0" u="none" strike="noStrike" kern="1200" cap="none" spc="0" normalizeH="0" baseline="0" noProof="0" dirty="0" err="1">
                <a:ln>
                  <a:noFill/>
                </a:ln>
                <a:solidFill>
                  <a:srgbClr val="414142"/>
                </a:solidFill>
                <a:effectLst/>
                <a:uLnTx/>
                <a:uFillTx/>
                <a:latin typeface="Tw Cen MT"/>
              </a:rPr>
              <a:t>info</a:t>
            </a:r>
            <a:r>
              <a:rPr kumimoji="0" lang="en-US" sz="1600" b="0" i="0" u="none" strike="noStrike" kern="1200" cap="none" spc="0" normalizeH="0" baseline="0" noProof="0" dirty="0">
                <a:ln>
                  <a:noFill/>
                </a:ln>
                <a:solidFill>
                  <a:srgbClr val="414142"/>
                </a:solidFill>
                <a:effectLst/>
                <a:uLnTx/>
                <a:uFillTx/>
                <a:latin typeface="Tw Cen MT"/>
              </a:rPr>
              <a:t>: “</a:t>
            </a:r>
            <a:r>
              <a:rPr lang="en-GB" sz="1600" b="1" dirty="0"/>
              <a:t>Vaccins </a:t>
            </a:r>
            <a:r>
              <a:rPr lang="en-GB" sz="1600" b="1" dirty="0" err="1"/>
              <a:t>anticholériques</a:t>
            </a:r>
            <a:r>
              <a:rPr lang="en-GB" sz="1600" b="1" dirty="0"/>
              <a:t>: Note de </a:t>
            </a:r>
            <a:r>
              <a:rPr lang="en-GB" sz="1600" b="1" dirty="0" err="1"/>
              <a:t>synthèse</a:t>
            </a:r>
            <a:r>
              <a:rPr lang="en-GB" sz="1600" b="1" dirty="0"/>
              <a:t> de </a:t>
            </a:r>
            <a:r>
              <a:rPr lang="en-GB" sz="1600" b="1" dirty="0" err="1"/>
              <a:t>l’OMS</a:t>
            </a:r>
            <a:r>
              <a:rPr lang="en-GB" sz="1600" b="1" dirty="0"/>
              <a:t> – </a:t>
            </a:r>
            <a:r>
              <a:rPr lang="en-GB" sz="1600" b="1" dirty="0" err="1"/>
              <a:t>août</a:t>
            </a:r>
            <a:r>
              <a:rPr lang="en-GB" sz="1600" b="1" dirty="0"/>
              <a:t> 2017”</a:t>
            </a:r>
            <a:r>
              <a:rPr lang="en-US" sz="1600" dirty="0">
                <a:solidFill>
                  <a:srgbClr val="414142"/>
                </a:solidFill>
                <a:latin typeface="Tw Cen MT"/>
              </a:rPr>
              <a:t> </a:t>
            </a:r>
            <a:r>
              <a:rPr kumimoji="0" lang="en-US" sz="1600" b="0" i="0" u="none" strike="noStrike" kern="1200" cap="none" spc="0" normalizeH="0" baseline="0" noProof="0" dirty="0">
                <a:ln>
                  <a:noFill/>
                </a:ln>
                <a:solidFill>
                  <a:srgbClr val="414142"/>
                </a:solidFill>
                <a:effectLst/>
                <a:uLnTx/>
                <a:uFillTx/>
                <a:latin typeface="Tw Cen MT"/>
              </a:rPr>
              <a:t> </a:t>
            </a:r>
            <a:r>
              <a:rPr kumimoji="0" lang="en-US" sz="1600" b="0" i="0" u="none" strike="noStrike" kern="1200" cap="none" spc="0" normalizeH="0" baseline="0" noProof="0" dirty="0">
                <a:ln>
                  <a:noFill/>
                </a:ln>
                <a:solidFill>
                  <a:srgbClr val="414142"/>
                </a:solidFill>
                <a:effectLst/>
                <a:uLnTx/>
                <a:uFillTx/>
                <a:latin typeface="Tw Cen MT"/>
                <a:hlinkClick r:id="rId3"/>
              </a:rPr>
              <a:t>http://apps.who.int/iris/bitstream/10665/258763/1/WER9234.pdf?ua=1</a:t>
            </a:r>
            <a:endParaRPr lang="en-US" sz="1600" b="0" i="0" u="none" strike="noStrike" kern="1200" cap="none" spc="0" normalizeH="0" baseline="0" noProof="0" dirty="0">
              <a:ln>
                <a:noFill/>
              </a:ln>
              <a:solidFill>
                <a:srgbClr val="414142"/>
              </a:solidFill>
              <a:effectLst/>
              <a:uLnTx/>
              <a:uFillTx/>
              <a:latin typeface="Tw Cen MT"/>
            </a:endParaRPr>
          </a:p>
        </p:txBody>
      </p:sp>
      <p:cxnSp>
        <p:nvCxnSpPr>
          <p:cNvPr id="5" name="Straight Arrow Connector 4">
            <a:extLst>
              <a:ext uri="{FF2B5EF4-FFF2-40B4-BE49-F238E27FC236}">
                <a16:creationId xmlns:a16="http://schemas.microsoft.com/office/drawing/2014/main" id="{3A07FF47-52D6-13C0-B7B4-F11B3535D9BE}"/>
              </a:ext>
            </a:extLst>
          </p:cNvPr>
          <p:cNvCxnSpPr/>
          <p:nvPr/>
        </p:nvCxnSpPr>
        <p:spPr>
          <a:xfrm flipV="1">
            <a:off x="926621" y="1214169"/>
            <a:ext cx="10161197" cy="3593"/>
          </a:xfrm>
          <a:prstGeom prst="straightConnector1">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AA18F-99E2-4BCD-829F-E4DA02846578}"/>
              </a:ext>
            </a:extLst>
          </p:cNvPr>
          <p:cNvSpPr>
            <a:spLocks noGrp="1"/>
          </p:cNvSpPr>
          <p:nvPr>
            <p:ph type="title"/>
          </p:nvPr>
        </p:nvSpPr>
        <p:spPr/>
        <p:txBody>
          <a:bodyPr/>
          <a:lstStyle/>
          <a:p>
            <a:r>
              <a:rPr lang="en-US" err="1">
                <a:latin typeface="Tw Cen MT" panose="020B0602020104020603" pitchFamily="34" charset="0"/>
              </a:rPr>
              <a:t>Shanchol</a:t>
            </a:r>
            <a:endParaRPr lang="en-US">
              <a:latin typeface="Tw Cen MT" panose="020B0602020104020603" pitchFamily="34" charset="0"/>
            </a:endParaRPr>
          </a:p>
        </p:txBody>
      </p:sp>
      <p:sp>
        <p:nvSpPr>
          <p:cNvPr id="3" name="Content Placeholder 2">
            <a:extLst>
              <a:ext uri="{FF2B5EF4-FFF2-40B4-BE49-F238E27FC236}">
                <a16:creationId xmlns:a16="http://schemas.microsoft.com/office/drawing/2014/main" id="{33DA147D-C0F0-40FE-8F7A-29E84E211882}"/>
              </a:ext>
            </a:extLst>
          </p:cNvPr>
          <p:cNvSpPr>
            <a:spLocks noGrp="1"/>
          </p:cNvSpPr>
          <p:nvPr>
            <p:ph idx="1"/>
          </p:nvPr>
        </p:nvSpPr>
        <p:spPr>
          <a:xfrm>
            <a:off x="798662" y="1523699"/>
            <a:ext cx="10515600" cy="4838411"/>
          </a:xfrm>
        </p:spPr>
        <p:txBody>
          <a:bodyPr vert="horz" lIns="91440" tIns="45720" rIns="91440" bIns="45720" rtlCol="0" anchor="t">
            <a:normAutofit fontScale="92500" lnSpcReduction="10000"/>
          </a:bodyPr>
          <a:lstStyle/>
          <a:p>
            <a:r>
              <a:rPr lang="en-US" dirty="0">
                <a:solidFill>
                  <a:schemeClr val="accent2"/>
                </a:solidFill>
                <a:ea typeface="+mn-lt"/>
                <a:cs typeface="+mn-lt"/>
              </a:rPr>
              <a:t>Il sera </a:t>
            </a:r>
            <a:r>
              <a:rPr lang="en-US" dirty="0" err="1">
                <a:solidFill>
                  <a:schemeClr val="accent2"/>
                </a:solidFill>
                <a:ea typeface="+mn-lt"/>
                <a:cs typeface="+mn-lt"/>
              </a:rPr>
              <a:t>arrêté</a:t>
            </a:r>
            <a:r>
              <a:rPr lang="en-US" dirty="0">
                <a:solidFill>
                  <a:schemeClr val="accent2"/>
                </a:solidFill>
                <a:ea typeface="+mn-lt"/>
                <a:cs typeface="+mn-lt"/>
              </a:rPr>
              <a:t> à </a:t>
            </a:r>
            <a:r>
              <a:rPr lang="en-US" dirty="0" err="1">
                <a:solidFill>
                  <a:schemeClr val="accent2"/>
                </a:solidFill>
                <a:ea typeface="+mn-lt"/>
                <a:cs typeface="+mn-lt"/>
              </a:rPr>
              <a:t>partir</a:t>
            </a:r>
            <a:r>
              <a:rPr lang="en-US" dirty="0">
                <a:solidFill>
                  <a:schemeClr val="accent2"/>
                </a:solidFill>
                <a:ea typeface="+mn-lt"/>
                <a:cs typeface="+mn-lt"/>
              </a:rPr>
              <a:t> de 2023 ! </a:t>
            </a:r>
            <a:endParaRPr lang="en-US" dirty="0">
              <a:solidFill>
                <a:schemeClr val="accent2"/>
              </a:solidFill>
              <a:latin typeface="Tw Cen MT" panose="020B0602020104020603" pitchFamily="34" charset="0"/>
            </a:endParaRPr>
          </a:p>
          <a:p>
            <a:r>
              <a:rPr lang="en-US" dirty="0" err="1">
                <a:ea typeface="+mn-lt"/>
                <a:cs typeface="+mn-lt"/>
              </a:rPr>
              <a:t>Peut</a:t>
            </a:r>
            <a:r>
              <a:rPr lang="en-US" dirty="0">
                <a:ea typeface="+mn-lt"/>
                <a:cs typeface="+mn-lt"/>
              </a:rPr>
              <a:t> </a:t>
            </a:r>
            <a:r>
              <a:rPr lang="en-US" dirty="0" err="1">
                <a:ea typeface="+mn-lt"/>
                <a:cs typeface="+mn-lt"/>
              </a:rPr>
              <a:t>être</a:t>
            </a:r>
            <a:r>
              <a:rPr lang="en-US" dirty="0">
                <a:ea typeface="+mn-lt"/>
                <a:cs typeface="+mn-lt"/>
              </a:rPr>
              <a:t> </a:t>
            </a:r>
            <a:r>
              <a:rPr lang="en-US" dirty="0" err="1">
                <a:ea typeface="+mn-lt"/>
                <a:cs typeface="+mn-lt"/>
              </a:rPr>
              <a:t>administré</a:t>
            </a:r>
            <a:r>
              <a:rPr lang="en-US" dirty="0">
                <a:ea typeface="+mn-lt"/>
                <a:cs typeface="+mn-lt"/>
              </a:rPr>
              <a:t> aux enfants de 1 an </a:t>
            </a:r>
            <a:r>
              <a:rPr lang="en-US" dirty="0" err="1">
                <a:ea typeface="+mn-lt"/>
                <a:cs typeface="+mn-lt"/>
              </a:rPr>
              <a:t>ou</a:t>
            </a:r>
            <a:r>
              <a:rPr lang="en-US" dirty="0">
                <a:ea typeface="+mn-lt"/>
                <a:cs typeface="+mn-lt"/>
              </a:rPr>
              <a:t> plus, </a:t>
            </a:r>
            <a:r>
              <a:rPr lang="en-US" dirty="0" err="1">
                <a:ea typeface="+mn-lt"/>
                <a:cs typeface="+mn-lt"/>
              </a:rPr>
              <a:t>mais</a:t>
            </a:r>
            <a:r>
              <a:rPr lang="en-US" dirty="0">
                <a:ea typeface="+mn-lt"/>
                <a:cs typeface="+mn-lt"/>
              </a:rPr>
              <a:t> il </a:t>
            </a:r>
            <a:r>
              <a:rPr lang="en-US" dirty="0" err="1">
                <a:ea typeface="+mn-lt"/>
                <a:cs typeface="+mn-lt"/>
              </a:rPr>
              <a:t>s'est</a:t>
            </a:r>
            <a:r>
              <a:rPr lang="en-US" dirty="0">
                <a:ea typeface="+mn-lt"/>
                <a:cs typeface="+mn-lt"/>
              </a:rPr>
              <a:t> </a:t>
            </a:r>
            <a:r>
              <a:rPr lang="en-US" dirty="0" err="1">
                <a:ea typeface="+mn-lt"/>
                <a:cs typeface="+mn-lt"/>
              </a:rPr>
              <a:t>avéré</a:t>
            </a:r>
            <a:r>
              <a:rPr lang="en-US" dirty="0">
                <a:ea typeface="+mn-lt"/>
                <a:cs typeface="+mn-lt"/>
              </a:rPr>
              <a:t> </a:t>
            </a:r>
            <a:r>
              <a:rPr lang="en-US" dirty="0" err="1">
                <a:ea typeface="+mn-lt"/>
                <a:cs typeface="+mn-lt"/>
              </a:rPr>
              <a:t>moins</a:t>
            </a:r>
            <a:r>
              <a:rPr lang="en-US" dirty="0">
                <a:ea typeface="+mn-lt"/>
                <a:cs typeface="+mn-lt"/>
              </a:rPr>
              <a:t> </a:t>
            </a:r>
            <a:r>
              <a:rPr lang="en-US" dirty="0" err="1">
                <a:ea typeface="+mn-lt"/>
                <a:cs typeface="+mn-lt"/>
              </a:rPr>
              <a:t>efficace</a:t>
            </a:r>
            <a:r>
              <a:rPr lang="en-US" dirty="0">
                <a:ea typeface="+mn-lt"/>
                <a:cs typeface="+mn-lt"/>
              </a:rPr>
              <a:t> pour les </a:t>
            </a:r>
            <a:r>
              <a:rPr lang="en-US" dirty="0" err="1">
                <a:ea typeface="+mn-lt"/>
                <a:cs typeface="+mn-lt"/>
              </a:rPr>
              <a:t>moins</a:t>
            </a:r>
            <a:r>
              <a:rPr lang="en-US" dirty="0">
                <a:ea typeface="+mn-lt"/>
                <a:cs typeface="+mn-lt"/>
              </a:rPr>
              <a:t> de cinq ans. </a:t>
            </a:r>
            <a:endParaRPr lang="en-US"/>
          </a:p>
          <a:p>
            <a:r>
              <a:rPr lang="en-US" dirty="0">
                <a:ea typeface="+mn-lt"/>
                <a:cs typeface="+mn-lt"/>
              </a:rPr>
              <a:t>Se compose de deux doses 2 doses, </a:t>
            </a:r>
            <a:r>
              <a:rPr lang="en-US" dirty="0" err="1">
                <a:ea typeface="+mn-lt"/>
                <a:cs typeface="+mn-lt"/>
              </a:rPr>
              <a:t>administrées</a:t>
            </a:r>
            <a:r>
              <a:rPr lang="en-US" dirty="0">
                <a:ea typeface="+mn-lt"/>
                <a:cs typeface="+mn-lt"/>
              </a:rPr>
              <a:t> 2 </a:t>
            </a:r>
            <a:r>
              <a:rPr lang="en-US" dirty="0" err="1">
                <a:ea typeface="+mn-lt"/>
                <a:cs typeface="+mn-lt"/>
              </a:rPr>
              <a:t>semaines</a:t>
            </a:r>
            <a:r>
              <a:rPr lang="en-US" dirty="0">
                <a:ea typeface="+mn-lt"/>
                <a:cs typeface="+mn-lt"/>
              </a:rPr>
              <a:t> </a:t>
            </a:r>
            <a:r>
              <a:rPr lang="en-US" dirty="0" err="1">
                <a:ea typeface="+mn-lt"/>
                <a:cs typeface="+mn-lt"/>
              </a:rPr>
              <a:t>jusqu'à</a:t>
            </a:r>
            <a:r>
              <a:rPr lang="en-US" dirty="0">
                <a:ea typeface="+mn-lt"/>
                <a:cs typeface="+mn-lt"/>
              </a:rPr>
              <a:t> 6 </a:t>
            </a:r>
            <a:r>
              <a:rPr lang="en-US" dirty="0" err="1">
                <a:ea typeface="+mn-lt"/>
                <a:cs typeface="+mn-lt"/>
              </a:rPr>
              <a:t>mois</a:t>
            </a:r>
            <a:r>
              <a:rPr lang="en-US" dirty="0">
                <a:ea typeface="+mn-lt"/>
                <a:cs typeface="+mn-lt"/>
              </a:rPr>
              <a:t> entre </a:t>
            </a:r>
            <a:r>
              <a:rPr lang="en-US" dirty="0" err="1">
                <a:ea typeface="+mn-lt"/>
                <a:cs typeface="+mn-lt"/>
              </a:rPr>
              <a:t>chaque</a:t>
            </a:r>
            <a:r>
              <a:rPr lang="en-US" dirty="0">
                <a:ea typeface="+mn-lt"/>
                <a:cs typeface="+mn-lt"/>
              </a:rPr>
              <a:t> dose. </a:t>
            </a:r>
            <a:endParaRPr lang="en-US"/>
          </a:p>
          <a:p>
            <a:r>
              <a:rPr lang="en-US" dirty="0">
                <a:ea typeface="+mn-lt"/>
                <a:cs typeface="+mn-lt"/>
              </a:rPr>
              <a:t>Le début de la protection </a:t>
            </a:r>
            <a:r>
              <a:rPr lang="en-US" dirty="0" err="1">
                <a:ea typeface="+mn-lt"/>
                <a:cs typeface="+mn-lt"/>
              </a:rPr>
              <a:t>est</a:t>
            </a:r>
            <a:r>
              <a:rPr lang="en-US" dirty="0">
                <a:ea typeface="+mn-lt"/>
                <a:cs typeface="+mn-lt"/>
              </a:rPr>
              <a:t> de 7 à 10 </a:t>
            </a:r>
            <a:r>
              <a:rPr lang="en-US" dirty="0" err="1">
                <a:ea typeface="+mn-lt"/>
                <a:cs typeface="+mn-lt"/>
              </a:rPr>
              <a:t>jours</a:t>
            </a:r>
            <a:r>
              <a:rPr lang="en-US" dirty="0">
                <a:ea typeface="+mn-lt"/>
                <a:cs typeface="+mn-lt"/>
              </a:rPr>
              <a:t> après la </a:t>
            </a:r>
            <a:r>
              <a:rPr lang="en-US" dirty="0" err="1">
                <a:ea typeface="+mn-lt"/>
                <a:cs typeface="+mn-lt"/>
              </a:rPr>
              <a:t>deuxième</a:t>
            </a:r>
            <a:r>
              <a:rPr lang="en-US" dirty="0">
                <a:ea typeface="+mn-lt"/>
                <a:cs typeface="+mn-lt"/>
              </a:rPr>
              <a:t> dose. </a:t>
            </a:r>
            <a:endParaRPr lang="en-US"/>
          </a:p>
          <a:p>
            <a:r>
              <a:rPr lang="en-US" dirty="0">
                <a:ea typeface="+mn-lt"/>
                <a:cs typeface="+mn-lt"/>
              </a:rPr>
              <a:t>Pas de solution tampon. </a:t>
            </a:r>
            <a:r>
              <a:rPr lang="en-US" dirty="0" err="1">
                <a:ea typeface="+mn-lt"/>
                <a:cs typeface="+mn-lt"/>
              </a:rPr>
              <a:t>Avaler</a:t>
            </a:r>
            <a:r>
              <a:rPr lang="en-US" dirty="0">
                <a:ea typeface="+mn-lt"/>
                <a:cs typeface="+mn-lt"/>
              </a:rPr>
              <a:t> et </a:t>
            </a:r>
            <a:r>
              <a:rPr lang="en-US" dirty="0" err="1">
                <a:ea typeface="+mn-lt"/>
                <a:cs typeface="+mn-lt"/>
              </a:rPr>
              <a:t>suivre</a:t>
            </a:r>
            <a:r>
              <a:rPr lang="en-US" dirty="0">
                <a:ea typeface="+mn-lt"/>
                <a:cs typeface="+mn-lt"/>
              </a:rPr>
              <a:t> avec </a:t>
            </a:r>
            <a:r>
              <a:rPr lang="en-US" dirty="0" err="1">
                <a:ea typeface="+mn-lt"/>
                <a:cs typeface="+mn-lt"/>
              </a:rPr>
              <a:t>l'ingestion</a:t>
            </a:r>
            <a:r>
              <a:rPr lang="en-US" dirty="0">
                <a:ea typeface="+mn-lt"/>
                <a:cs typeface="+mn-lt"/>
              </a:rPr>
              <a:t> </a:t>
            </a:r>
            <a:r>
              <a:rPr lang="en-US" dirty="0" err="1">
                <a:ea typeface="+mn-lt"/>
                <a:cs typeface="+mn-lt"/>
              </a:rPr>
              <a:t>d'eau</a:t>
            </a:r>
            <a:r>
              <a:rPr lang="en-US" dirty="0">
                <a:ea typeface="+mn-lt"/>
                <a:cs typeface="+mn-lt"/>
              </a:rPr>
              <a:t>. </a:t>
            </a:r>
            <a:endParaRPr lang="en-US"/>
          </a:p>
          <a:p>
            <a:r>
              <a:rPr lang="en-US" dirty="0">
                <a:ea typeface="+mn-lt"/>
                <a:cs typeface="+mn-lt"/>
              </a:rPr>
              <a:t>Stockage : stocker les flacons VOC entre 2/8°c </a:t>
            </a:r>
            <a:r>
              <a:rPr lang="en-US" dirty="0" err="1">
                <a:ea typeface="+mn-lt"/>
                <a:cs typeface="+mn-lt"/>
              </a:rPr>
              <a:t>mais</a:t>
            </a:r>
            <a:r>
              <a:rPr lang="en-US" dirty="0">
                <a:ea typeface="+mn-lt"/>
                <a:cs typeface="+mn-lt"/>
              </a:rPr>
              <a:t> </a:t>
            </a:r>
            <a:r>
              <a:rPr lang="en-US" dirty="0" err="1">
                <a:ea typeface="+mn-lt"/>
                <a:cs typeface="+mn-lt"/>
              </a:rPr>
              <a:t>cela</a:t>
            </a:r>
            <a:r>
              <a:rPr lang="en-US" dirty="0">
                <a:ea typeface="+mn-lt"/>
                <a:cs typeface="+mn-lt"/>
              </a:rPr>
              <a:t> </a:t>
            </a:r>
            <a:r>
              <a:rPr lang="en-US" dirty="0" err="1">
                <a:ea typeface="+mn-lt"/>
                <a:cs typeface="+mn-lt"/>
              </a:rPr>
              <a:t>permet</a:t>
            </a:r>
            <a:r>
              <a:rPr lang="en-US" dirty="0">
                <a:ea typeface="+mn-lt"/>
                <a:cs typeface="+mn-lt"/>
              </a:rPr>
              <a:t> </a:t>
            </a:r>
            <a:r>
              <a:rPr lang="en-US" dirty="0" err="1">
                <a:ea typeface="+mn-lt"/>
                <a:cs typeface="+mn-lt"/>
              </a:rPr>
              <a:t>une</a:t>
            </a:r>
            <a:r>
              <a:rPr lang="en-US" dirty="0">
                <a:ea typeface="+mn-lt"/>
                <a:cs typeface="+mn-lt"/>
              </a:rPr>
              <a:t> conservation à </a:t>
            </a:r>
            <a:r>
              <a:rPr lang="en-US" dirty="0" err="1">
                <a:ea typeface="+mn-lt"/>
                <a:cs typeface="+mn-lt"/>
              </a:rPr>
              <a:t>température</a:t>
            </a:r>
            <a:r>
              <a:rPr lang="en-US" dirty="0">
                <a:ea typeface="+mn-lt"/>
                <a:cs typeface="+mn-lt"/>
              </a:rPr>
              <a:t> </a:t>
            </a:r>
            <a:r>
              <a:rPr lang="en-US" dirty="0" err="1">
                <a:ea typeface="+mn-lt"/>
                <a:cs typeface="+mn-lt"/>
              </a:rPr>
              <a:t>ambiante</a:t>
            </a:r>
            <a:r>
              <a:rPr lang="en-US" dirty="0">
                <a:ea typeface="+mn-lt"/>
                <a:cs typeface="+mn-lt"/>
              </a:rPr>
              <a:t> (</a:t>
            </a:r>
            <a:r>
              <a:rPr lang="en-US" dirty="0" err="1">
                <a:ea typeface="+mn-lt"/>
                <a:cs typeface="+mn-lt"/>
              </a:rPr>
              <a:t>jusqu'à</a:t>
            </a:r>
            <a:r>
              <a:rPr lang="en-US" dirty="0">
                <a:ea typeface="+mn-lt"/>
                <a:cs typeface="+mn-lt"/>
              </a:rPr>
              <a:t> 37°c) pendant 14 </a:t>
            </a:r>
            <a:r>
              <a:rPr lang="en-US" dirty="0" err="1">
                <a:ea typeface="+mn-lt"/>
                <a:cs typeface="+mn-lt"/>
              </a:rPr>
              <a:t>jours</a:t>
            </a:r>
            <a:r>
              <a:rPr lang="en-US" dirty="0">
                <a:ea typeface="+mn-lt"/>
                <a:cs typeface="+mn-lt"/>
              </a:rPr>
              <a:t> (2 </a:t>
            </a:r>
            <a:r>
              <a:rPr lang="en-US" dirty="0" err="1">
                <a:ea typeface="+mn-lt"/>
                <a:cs typeface="+mn-lt"/>
              </a:rPr>
              <a:t>semaines</a:t>
            </a:r>
            <a:r>
              <a:rPr lang="en-US" dirty="0">
                <a:ea typeface="+mn-lt"/>
                <a:cs typeface="+mn-lt"/>
              </a:rPr>
              <a:t>) </a:t>
            </a:r>
            <a:endParaRPr lang="en-US"/>
          </a:p>
          <a:p>
            <a:r>
              <a:rPr lang="en-US" dirty="0">
                <a:ea typeface="+mn-lt"/>
                <a:cs typeface="+mn-lt"/>
              </a:rPr>
              <a:t>Expiration après 30 </a:t>
            </a:r>
            <a:r>
              <a:rPr lang="en-US" dirty="0" err="1">
                <a:ea typeface="+mn-lt"/>
                <a:cs typeface="+mn-lt"/>
              </a:rPr>
              <a:t>mois</a:t>
            </a:r>
            <a:r>
              <a:rPr lang="en-US" dirty="0">
                <a:ea typeface="+mn-lt"/>
                <a:cs typeface="+mn-lt"/>
              </a:rPr>
              <a:t>. </a:t>
            </a:r>
            <a:endParaRPr lang="en-US"/>
          </a:p>
          <a:p>
            <a:r>
              <a:rPr lang="en-US" dirty="0">
                <a:ea typeface="+mn-lt"/>
                <a:cs typeface="+mn-lt"/>
              </a:rPr>
              <a:t>La protection </a:t>
            </a:r>
            <a:r>
              <a:rPr lang="en-US" dirty="0" err="1">
                <a:ea typeface="+mn-lt"/>
                <a:cs typeface="+mn-lt"/>
              </a:rPr>
              <a:t>est</a:t>
            </a:r>
            <a:r>
              <a:rPr lang="en-US" dirty="0">
                <a:ea typeface="+mn-lt"/>
                <a:cs typeface="+mn-lt"/>
              </a:rPr>
              <a:t> de 67% sur 2 </a:t>
            </a:r>
            <a:r>
              <a:rPr lang="en-US" dirty="0" err="1">
                <a:ea typeface="+mn-lt"/>
                <a:cs typeface="+mn-lt"/>
              </a:rPr>
              <a:t>ans</a:t>
            </a:r>
            <a:r>
              <a:rPr lang="en-US" dirty="0">
                <a:ea typeface="+mn-lt"/>
                <a:cs typeface="+mn-lt"/>
              </a:rPr>
              <a:t> – 65% sur 5 ans.</a:t>
            </a:r>
            <a:endParaRPr lang="en-US" dirty="0"/>
          </a:p>
        </p:txBody>
      </p:sp>
      <p:cxnSp>
        <p:nvCxnSpPr>
          <p:cNvPr id="6" name="Straight Arrow Connector 5">
            <a:extLst>
              <a:ext uri="{FF2B5EF4-FFF2-40B4-BE49-F238E27FC236}">
                <a16:creationId xmlns:a16="http://schemas.microsoft.com/office/drawing/2014/main" id="{BAB25B80-BE8A-68C1-F5BA-B81C04FBF808}"/>
              </a:ext>
            </a:extLst>
          </p:cNvPr>
          <p:cNvCxnSpPr/>
          <p:nvPr/>
        </p:nvCxnSpPr>
        <p:spPr>
          <a:xfrm flipV="1">
            <a:off x="937404" y="1365131"/>
            <a:ext cx="10161197" cy="3593"/>
          </a:xfrm>
          <a:prstGeom prst="straightConnector1">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3490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4BBDB-A6EA-DDE9-345A-81B13771E191}"/>
              </a:ext>
            </a:extLst>
          </p:cNvPr>
          <p:cNvSpPr>
            <a:spLocks noGrp="1"/>
          </p:cNvSpPr>
          <p:nvPr>
            <p:ph type="title"/>
          </p:nvPr>
        </p:nvSpPr>
        <p:spPr/>
        <p:txBody>
          <a:bodyPr/>
          <a:lstStyle/>
          <a:p>
            <a:r>
              <a:rPr lang="en-GB" dirty="0" err="1">
                <a:ea typeface="+mj-lt"/>
                <a:cs typeface="+mj-lt"/>
              </a:rPr>
              <a:t>Efficacité</a:t>
            </a:r>
            <a:r>
              <a:rPr lang="en-GB" dirty="0">
                <a:ea typeface="+mj-lt"/>
                <a:cs typeface="+mj-lt"/>
              </a:rPr>
              <a:t> et durée de la protection</a:t>
            </a:r>
            <a:endParaRPr lang="en-US" dirty="0"/>
          </a:p>
        </p:txBody>
      </p:sp>
      <p:sp>
        <p:nvSpPr>
          <p:cNvPr id="3" name="Content Placeholder 2">
            <a:extLst>
              <a:ext uri="{FF2B5EF4-FFF2-40B4-BE49-F238E27FC236}">
                <a16:creationId xmlns:a16="http://schemas.microsoft.com/office/drawing/2014/main" id="{A47095C0-116E-6111-3D7B-418FE1CF57C3}"/>
              </a:ext>
            </a:extLst>
          </p:cNvPr>
          <p:cNvSpPr>
            <a:spLocks noGrp="1"/>
          </p:cNvSpPr>
          <p:nvPr>
            <p:ph idx="1"/>
          </p:nvPr>
        </p:nvSpPr>
        <p:spPr>
          <a:xfrm>
            <a:off x="838200" y="1825625"/>
            <a:ext cx="10921760" cy="4351338"/>
          </a:xfrm>
        </p:spPr>
        <p:txBody>
          <a:bodyPr vert="horz" lIns="91440" tIns="45720" rIns="91440" bIns="45720" rtlCol="0" anchor="t">
            <a:normAutofit fontScale="92500"/>
          </a:bodyPr>
          <a:lstStyle/>
          <a:p>
            <a:r>
              <a:rPr lang="en-GB" dirty="0" err="1">
                <a:ea typeface="+mn-lt"/>
                <a:cs typeface="+mn-lt"/>
              </a:rPr>
              <a:t>L'efficacité</a:t>
            </a:r>
            <a:r>
              <a:rPr lang="en-GB" dirty="0">
                <a:ea typeface="+mn-lt"/>
                <a:cs typeface="+mn-lt"/>
              </a:rPr>
              <a:t> </a:t>
            </a:r>
            <a:r>
              <a:rPr lang="en-GB" dirty="0" err="1">
                <a:ea typeface="+mn-lt"/>
                <a:cs typeface="+mn-lt"/>
              </a:rPr>
              <a:t>d'une</a:t>
            </a:r>
            <a:r>
              <a:rPr lang="en-GB" dirty="0">
                <a:ea typeface="+mn-lt"/>
                <a:cs typeface="+mn-lt"/>
              </a:rPr>
              <a:t> dose unique chez les </a:t>
            </a:r>
            <a:r>
              <a:rPr lang="en-GB" dirty="0" err="1">
                <a:ea typeface="+mn-lt"/>
                <a:cs typeface="+mn-lt"/>
              </a:rPr>
              <a:t>personnes</a:t>
            </a:r>
            <a:r>
              <a:rPr lang="en-GB" dirty="0">
                <a:ea typeface="+mn-lt"/>
                <a:cs typeface="+mn-lt"/>
              </a:rPr>
              <a:t> </a:t>
            </a:r>
            <a:r>
              <a:rPr lang="en-GB" dirty="0" err="1">
                <a:ea typeface="+mn-lt"/>
                <a:cs typeface="+mn-lt"/>
              </a:rPr>
              <a:t>âgées</a:t>
            </a:r>
            <a:r>
              <a:rPr lang="en-GB" dirty="0">
                <a:ea typeface="+mn-lt"/>
                <a:cs typeface="+mn-lt"/>
              </a:rPr>
              <a:t> de 1 an </a:t>
            </a:r>
            <a:r>
              <a:rPr lang="en-GB" dirty="0" err="1">
                <a:ea typeface="+mn-lt"/>
                <a:cs typeface="+mn-lt"/>
              </a:rPr>
              <a:t>ou</a:t>
            </a:r>
            <a:r>
              <a:rPr lang="en-GB" dirty="0">
                <a:ea typeface="+mn-lt"/>
                <a:cs typeface="+mn-lt"/>
              </a:rPr>
              <a:t> plus </a:t>
            </a:r>
            <a:r>
              <a:rPr lang="en-GB" dirty="0" err="1">
                <a:ea typeface="+mn-lt"/>
                <a:cs typeface="+mn-lt"/>
              </a:rPr>
              <a:t>est</a:t>
            </a:r>
            <a:r>
              <a:rPr lang="en-GB" dirty="0">
                <a:ea typeface="+mn-lt"/>
                <a:cs typeface="+mn-lt"/>
              </a:rPr>
              <a:t> : </a:t>
            </a:r>
            <a:endParaRPr lang="en-GB" dirty="0">
              <a:cs typeface="Calibri" panose="020F0502020204030204"/>
            </a:endParaRPr>
          </a:p>
          <a:p>
            <a:pPr lvl="1"/>
            <a:r>
              <a:rPr lang="en-GB" dirty="0">
                <a:ea typeface="+mn-lt"/>
                <a:cs typeface="+mn-lt"/>
              </a:rPr>
              <a:t>40% </a:t>
            </a:r>
            <a:r>
              <a:rPr lang="en-GB" dirty="0" err="1">
                <a:ea typeface="+mn-lt"/>
                <a:cs typeface="+mn-lt"/>
              </a:rPr>
              <a:t>contre</a:t>
            </a:r>
            <a:r>
              <a:rPr lang="en-GB" dirty="0">
                <a:ea typeface="+mn-lt"/>
                <a:cs typeface="+mn-lt"/>
              </a:rPr>
              <a:t> </a:t>
            </a:r>
            <a:r>
              <a:rPr lang="en-GB" dirty="0" err="1">
                <a:ea typeface="+mn-lt"/>
                <a:cs typeface="+mn-lt"/>
              </a:rPr>
              <a:t>tous</a:t>
            </a:r>
            <a:r>
              <a:rPr lang="en-GB" dirty="0">
                <a:ea typeface="+mn-lt"/>
                <a:cs typeface="+mn-lt"/>
              </a:rPr>
              <a:t> les </a:t>
            </a:r>
            <a:r>
              <a:rPr lang="en-GB" dirty="0" err="1">
                <a:ea typeface="+mn-lt"/>
                <a:cs typeface="+mn-lt"/>
              </a:rPr>
              <a:t>épisodes</a:t>
            </a:r>
            <a:r>
              <a:rPr lang="en-GB" dirty="0">
                <a:ea typeface="+mn-lt"/>
                <a:cs typeface="+mn-lt"/>
              </a:rPr>
              <a:t> de </a:t>
            </a:r>
            <a:r>
              <a:rPr lang="en-GB" dirty="0" err="1">
                <a:ea typeface="+mn-lt"/>
                <a:cs typeface="+mn-lt"/>
              </a:rPr>
              <a:t>choléra</a:t>
            </a:r>
            <a:r>
              <a:rPr lang="en-GB" dirty="0">
                <a:ea typeface="+mn-lt"/>
                <a:cs typeface="+mn-lt"/>
              </a:rPr>
              <a:t> </a:t>
            </a:r>
            <a:endParaRPr lang="en-GB">
              <a:cs typeface="Calibri"/>
            </a:endParaRPr>
          </a:p>
          <a:p>
            <a:pPr lvl="1"/>
            <a:r>
              <a:rPr lang="en-GB" dirty="0">
                <a:ea typeface="+mn-lt"/>
                <a:cs typeface="+mn-lt"/>
              </a:rPr>
              <a:t>63% </a:t>
            </a:r>
            <a:r>
              <a:rPr lang="en-GB" dirty="0" err="1">
                <a:ea typeface="+mn-lt"/>
                <a:cs typeface="+mn-lt"/>
              </a:rPr>
              <a:t>contre</a:t>
            </a:r>
            <a:r>
              <a:rPr lang="en-GB" dirty="0">
                <a:ea typeface="+mn-lt"/>
                <a:cs typeface="+mn-lt"/>
              </a:rPr>
              <a:t> les </a:t>
            </a:r>
            <a:r>
              <a:rPr lang="en-GB" dirty="0" err="1">
                <a:ea typeface="+mn-lt"/>
                <a:cs typeface="+mn-lt"/>
              </a:rPr>
              <a:t>épisodes</a:t>
            </a:r>
            <a:r>
              <a:rPr lang="en-GB" dirty="0">
                <a:ea typeface="+mn-lt"/>
                <a:cs typeface="+mn-lt"/>
              </a:rPr>
              <a:t> de </a:t>
            </a:r>
            <a:r>
              <a:rPr lang="en-GB" dirty="0" err="1">
                <a:ea typeface="+mn-lt"/>
                <a:cs typeface="+mn-lt"/>
              </a:rPr>
              <a:t>choléra</a:t>
            </a:r>
            <a:r>
              <a:rPr lang="en-GB" dirty="0">
                <a:ea typeface="+mn-lt"/>
                <a:cs typeface="+mn-lt"/>
              </a:rPr>
              <a:t> </a:t>
            </a:r>
            <a:r>
              <a:rPr lang="en-GB" dirty="0" err="1">
                <a:ea typeface="+mn-lt"/>
                <a:cs typeface="+mn-lt"/>
              </a:rPr>
              <a:t>sévèrement</a:t>
            </a:r>
            <a:r>
              <a:rPr lang="en-GB" dirty="0">
                <a:ea typeface="+mn-lt"/>
                <a:cs typeface="+mn-lt"/>
              </a:rPr>
              <a:t> </a:t>
            </a:r>
            <a:r>
              <a:rPr lang="en-GB" dirty="0" err="1">
                <a:ea typeface="+mn-lt"/>
                <a:cs typeface="+mn-lt"/>
              </a:rPr>
              <a:t>déshydratants</a:t>
            </a:r>
            <a:r>
              <a:rPr lang="en-GB" dirty="0">
                <a:ea typeface="+mn-lt"/>
                <a:cs typeface="+mn-lt"/>
              </a:rPr>
              <a:t> </a:t>
            </a:r>
            <a:endParaRPr lang="en-GB">
              <a:cs typeface="Calibri"/>
            </a:endParaRPr>
          </a:p>
          <a:p>
            <a:r>
              <a:rPr lang="en-GB" dirty="0">
                <a:ea typeface="+mn-lt"/>
                <a:cs typeface="+mn-lt"/>
              </a:rPr>
              <a:t>1 dose </a:t>
            </a:r>
            <a:r>
              <a:rPr lang="en-GB" dirty="0" err="1">
                <a:ea typeface="+mn-lt"/>
                <a:cs typeface="+mn-lt"/>
              </a:rPr>
              <a:t>offre</a:t>
            </a:r>
            <a:r>
              <a:rPr lang="en-GB" dirty="0">
                <a:ea typeface="+mn-lt"/>
                <a:cs typeface="+mn-lt"/>
              </a:rPr>
              <a:t> </a:t>
            </a:r>
            <a:r>
              <a:rPr lang="en-GB" dirty="0" err="1">
                <a:ea typeface="+mn-lt"/>
                <a:cs typeface="+mn-lt"/>
              </a:rPr>
              <a:t>une</a:t>
            </a:r>
            <a:r>
              <a:rPr lang="en-GB" dirty="0">
                <a:ea typeface="+mn-lt"/>
                <a:cs typeface="+mn-lt"/>
              </a:rPr>
              <a:t> protection </a:t>
            </a:r>
            <a:r>
              <a:rPr lang="en-GB" dirty="0" err="1">
                <a:ea typeface="+mn-lt"/>
                <a:cs typeface="+mn-lt"/>
              </a:rPr>
              <a:t>jusqu'à</a:t>
            </a:r>
            <a:r>
              <a:rPr lang="en-GB" dirty="0">
                <a:ea typeface="+mn-lt"/>
                <a:cs typeface="+mn-lt"/>
              </a:rPr>
              <a:t> 6 </a:t>
            </a:r>
            <a:r>
              <a:rPr lang="en-GB" dirty="0" err="1">
                <a:ea typeface="+mn-lt"/>
                <a:cs typeface="+mn-lt"/>
              </a:rPr>
              <a:t>mois</a:t>
            </a:r>
            <a:r>
              <a:rPr lang="en-GB" dirty="0">
                <a:ea typeface="+mn-lt"/>
                <a:cs typeface="+mn-lt"/>
              </a:rPr>
              <a:t> </a:t>
            </a:r>
            <a:endParaRPr lang="en-GB">
              <a:ea typeface="+mn-lt"/>
              <a:cs typeface="+mn-lt"/>
            </a:endParaRPr>
          </a:p>
          <a:p>
            <a:r>
              <a:rPr lang="en-GB" dirty="0">
                <a:solidFill>
                  <a:schemeClr val="accent2"/>
                </a:solidFill>
                <a:ea typeface="+mn-lt"/>
                <a:cs typeface="+mn-lt"/>
              </a:rPr>
              <a:t>2 doses </a:t>
            </a:r>
            <a:r>
              <a:rPr lang="en-GB" dirty="0" err="1">
                <a:solidFill>
                  <a:schemeClr val="accent2"/>
                </a:solidFill>
                <a:ea typeface="+mn-lt"/>
                <a:cs typeface="+mn-lt"/>
              </a:rPr>
              <a:t>sont</a:t>
            </a:r>
            <a:r>
              <a:rPr lang="en-GB" dirty="0">
                <a:solidFill>
                  <a:schemeClr val="accent2"/>
                </a:solidFill>
                <a:ea typeface="+mn-lt"/>
                <a:cs typeface="+mn-lt"/>
              </a:rPr>
              <a:t> </a:t>
            </a:r>
            <a:r>
              <a:rPr lang="en-GB" dirty="0" err="1">
                <a:solidFill>
                  <a:schemeClr val="accent2"/>
                </a:solidFill>
                <a:ea typeface="+mn-lt"/>
                <a:cs typeface="+mn-lt"/>
              </a:rPr>
              <a:t>recommandées</a:t>
            </a:r>
            <a:r>
              <a:rPr lang="en-GB" dirty="0">
                <a:solidFill>
                  <a:schemeClr val="accent2"/>
                </a:solidFill>
                <a:ea typeface="+mn-lt"/>
                <a:cs typeface="+mn-lt"/>
              </a:rPr>
              <a:t> pour </a:t>
            </a:r>
            <a:r>
              <a:rPr lang="en-GB" dirty="0" err="1">
                <a:solidFill>
                  <a:schemeClr val="accent2"/>
                </a:solidFill>
                <a:ea typeface="+mn-lt"/>
                <a:cs typeface="+mn-lt"/>
              </a:rPr>
              <a:t>une</a:t>
            </a:r>
            <a:r>
              <a:rPr lang="en-GB" dirty="0">
                <a:solidFill>
                  <a:schemeClr val="accent2"/>
                </a:solidFill>
                <a:ea typeface="+mn-lt"/>
                <a:cs typeface="+mn-lt"/>
              </a:rPr>
              <a:t> protection </a:t>
            </a:r>
            <a:r>
              <a:rPr lang="en-GB" dirty="0" err="1">
                <a:solidFill>
                  <a:schemeClr val="accent2"/>
                </a:solidFill>
                <a:ea typeface="+mn-lt"/>
                <a:cs typeface="+mn-lt"/>
              </a:rPr>
              <a:t>maximale</a:t>
            </a:r>
            <a:r>
              <a:rPr lang="en-GB" dirty="0">
                <a:solidFill>
                  <a:schemeClr val="accent2"/>
                </a:solidFill>
                <a:ea typeface="+mn-lt"/>
                <a:cs typeface="+mn-lt"/>
              </a:rPr>
              <a:t> </a:t>
            </a:r>
            <a:r>
              <a:rPr lang="en-GB" dirty="0" err="1">
                <a:solidFill>
                  <a:schemeClr val="accent2"/>
                </a:solidFill>
                <a:ea typeface="+mn-lt"/>
                <a:cs typeface="+mn-lt"/>
              </a:rPr>
              <a:t>jusqu'à</a:t>
            </a:r>
            <a:r>
              <a:rPr lang="en-GB" dirty="0">
                <a:solidFill>
                  <a:schemeClr val="accent2"/>
                </a:solidFill>
                <a:ea typeface="+mn-lt"/>
                <a:cs typeface="+mn-lt"/>
              </a:rPr>
              <a:t> 3 </a:t>
            </a:r>
            <a:r>
              <a:rPr lang="en-GB" dirty="0" err="1">
                <a:solidFill>
                  <a:schemeClr val="accent2"/>
                </a:solidFill>
                <a:ea typeface="+mn-lt"/>
                <a:cs typeface="+mn-lt"/>
              </a:rPr>
              <a:t>ans</a:t>
            </a:r>
            <a:r>
              <a:rPr lang="en-GB" dirty="0">
                <a:solidFill>
                  <a:schemeClr val="accent2"/>
                </a:solidFill>
                <a:ea typeface="+mn-lt"/>
                <a:cs typeface="+mn-lt"/>
              </a:rPr>
              <a:t> </a:t>
            </a:r>
            <a:endParaRPr lang="en-GB"/>
          </a:p>
          <a:p>
            <a:r>
              <a:rPr lang="en-GB" dirty="0">
                <a:ea typeface="+mn-lt"/>
                <a:cs typeface="+mn-lt"/>
              </a:rPr>
              <a:t>La 2ème dose doit </a:t>
            </a:r>
            <a:r>
              <a:rPr lang="en-GB" dirty="0" err="1">
                <a:ea typeface="+mn-lt"/>
                <a:cs typeface="+mn-lt"/>
              </a:rPr>
              <a:t>être</a:t>
            </a:r>
            <a:r>
              <a:rPr lang="en-GB" dirty="0">
                <a:ea typeface="+mn-lt"/>
                <a:cs typeface="+mn-lt"/>
              </a:rPr>
              <a:t> </a:t>
            </a:r>
            <a:r>
              <a:rPr lang="en-GB" dirty="0" err="1">
                <a:ea typeface="+mn-lt"/>
                <a:cs typeface="+mn-lt"/>
              </a:rPr>
              <a:t>administrée</a:t>
            </a:r>
            <a:r>
              <a:rPr lang="en-GB" dirty="0">
                <a:ea typeface="+mn-lt"/>
                <a:cs typeface="+mn-lt"/>
              </a:rPr>
              <a:t> au </a:t>
            </a:r>
            <a:r>
              <a:rPr lang="en-GB" dirty="0" err="1">
                <a:ea typeface="+mn-lt"/>
                <a:cs typeface="+mn-lt"/>
              </a:rPr>
              <a:t>moins</a:t>
            </a:r>
            <a:r>
              <a:rPr lang="en-GB" dirty="0">
                <a:ea typeface="+mn-lt"/>
                <a:cs typeface="+mn-lt"/>
              </a:rPr>
              <a:t> 2 </a:t>
            </a:r>
            <a:r>
              <a:rPr lang="en-GB" dirty="0" err="1">
                <a:ea typeface="+mn-lt"/>
                <a:cs typeface="+mn-lt"/>
              </a:rPr>
              <a:t>semaines</a:t>
            </a:r>
            <a:r>
              <a:rPr lang="en-GB" dirty="0">
                <a:ea typeface="+mn-lt"/>
                <a:cs typeface="+mn-lt"/>
              </a:rPr>
              <a:t> et pas plus de 6 </a:t>
            </a:r>
            <a:r>
              <a:rPr lang="en-GB" dirty="0" err="1">
                <a:ea typeface="+mn-lt"/>
                <a:cs typeface="+mn-lt"/>
              </a:rPr>
              <a:t>mois</a:t>
            </a:r>
            <a:r>
              <a:rPr lang="en-GB" dirty="0">
                <a:ea typeface="+mn-lt"/>
                <a:cs typeface="+mn-lt"/>
              </a:rPr>
              <a:t> après la 1ère dose </a:t>
            </a:r>
            <a:endParaRPr lang="en-GB"/>
          </a:p>
          <a:p>
            <a:r>
              <a:rPr lang="en-GB" dirty="0">
                <a:ea typeface="+mn-lt"/>
                <a:cs typeface="+mn-lt"/>
              </a:rPr>
              <a:t>Si la 2ème dose ne </a:t>
            </a:r>
            <a:r>
              <a:rPr lang="en-GB" dirty="0" err="1">
                <a:ea typeface="+mn-lt"/>
                <a:cs typeface="+mn-lt"/>
              </a:rPr>
              <a:t>peut</a:t>
            </a:r>
            <a:r>
              <a:rPr lang="en-GB" dirty="0">
                <a:ea typeface="+mn-lt"/>
                <a:cs typeface="+mn-lt"/>
              </a:rPr>
              <a:t> pas </a:t>
            </a:r>
            <a:r>
              <a:rPr lang="en-GB" dirty="0" err="1">
                <a:ea typeface="+mn-lt"/>
                <a:cs typeface="+mn-lt"/>
              </a:rPr>
              <a:t>être</a:t>
            </a:r>
            <a:r>
              <a:rPr lang="en-GB" dirty="0">
                <a:ea typeface="+mn-lt"/>
                <a:cs typeface="+mn-lt"/>
              </a:rPr>
              <a:t> </a:t>
            </a:r>
            <a:r>
              <a:rPr lang="en-GB" dirty="0" err="1">
                <a:ea typeface="+mn-lt"/>
                <a:cs typeface="+mn-lt"/>
              </a:rPr>
              <a:t>administrée</a:t>
            </a:r>
            <a:r>
              <a:rPr lang="en-GB" dirty="0">
                <a:ea typeface="+mn-lt"/>
                <a:cs typeface="+mn-lt"/>
              </a:rPr>
              <a:t> dans les 6 </a:t>
            </a:r>
            <a:r>
              <a:rPr lang="en-GB" dirty="0" err="1">
                <a:ea typeface="+mn-lt"/>
                <a:cs typeface="+mn-lt"/>
              </a:rPr>
              <a:t>mois</a:t>
            </a:r>
            <a:r>
              <a:rPr lang="en-GB" dirty="0">
                <a:ea typeface="+mn-lt"/>
                <a:cs typeface="+mn-lt"/>
              </a:rPr>
              <a:t>, 2 cycles de vaccination </a:t>
            </a:r>
            <a:r>
              <a:rPr lang="en-GB" dirty="0" err="1">
                <a:ea typeface="+mn-lt"/>
                <a:cs typeface="+mn-lt"/>
              </a:rPr>
              <a:t>devront</a:t>
            </a:r>
            <a:r>
              <a:rPr lang="en-GB" dirty="0">
                <a:ea typeface="+mn-lt"/>
                <a:cs typeface="+mn-lt"/>
              </a:rPr>
              <a:t> </a:t>
            </a:r>
            <a:r>
              <a:rPr lang="en-GB" dirty="0" err="1">
                <a:ea typeface="+mn-lt"/>
                <a:cs typeface="+mn-lt"/>
              </a:rPr>
              <a:t>être</a:t>
            </a:r>
            <a:r>
              <a:rPr lang="en-GB" dirty="0">
                <a:ea typeface="+mn-lt"/>
                <a:cs typeface="+mn-lt"/>
              </a:rPr>
              <a:t> </a:t>
            </a:r>
            <a:r>
              <a:rPr lang="en-GB" dirty="0" err="1">
                <a:ea typeface="+mn-lt"/>
                <a:cs typeface="+mn-lt"/>
              </a:rPr>
              <a:t>effectués</a:t>
            </a:r>
            <a:r>
              <a:rPr lang="en-GB" dirty="0">
                <a:ea typeface="+mn-lt"/>
                <a:cs typeface="+mn-lt"/>
              </a:rPr>
              <a:t> pour </a:t>
            </a:r>
            <a:r>
              <a:rPr lang="en-GB" dirty="0" err="1">
                <a:ea typeface="+mn-lt"/>
                <a:cs typeface="+mn-lt"/>
              </a:rPr>
              <a:t>obtenir</a:t>
            </a:r>
            <a:r>
              <a:rPr lang="en-GB" dirty="0">
                <a:ea typeface="+mn-lt"/>
                <a:cs typeface="+mn-lt"/>
              </a:rPr>
              <a:t> </a:t>
            </a:r>
            <a:r>
              <a:rPr lang="en-GB" dirty="0" err="1">
                <a:ea typeface="+mn-lt"/>
                <a:cs typeface="+mn-lt"/>
              </a:rPr>
              <a:t>une</a:t>
            </a:r>
            <a:r>
              <a:rPr lang="en-GB" dirty="0">
                <a:ea typeface="+mn-lt"/>
                <a:cs typeface="+mn-lt"/>
              </a:rPr>
              <a:t> protection </a:t>
            </a:r>
            <a:r>
              <a:rPr lang="en-GB" dirty="0" err="1">
                <a:ea typeface="+mn-lt"/>
                <a:cs typeface="+mn-lt"/>
              </a:rPr>
              <a:t>pouvant</a:t>
            </a:r>
            <a:r>
              <a:rPr lang="en-GB" dirty="0">
                <a:ea typeface="+mn-lt"/>
                <a:cs typeface="+mn-lt"/>
              </a:rPr>
              <a:t> </a:t>
            </a:r>
            <a:r>
              <a:rPr lang="en-GB" dirty="0" err="1">
                <a:ea typeface="+mn-lt"/>
                <a:cs typeface="+mn-lt"/>
              </a:rPr>
              <a:t>aller</a:t>
            </a:r>
            <a:r>
              <a:rPr lang="en-GB" dirty="0">
                <a:ea typeface="+mn-lt"/>
                <a:cs typeface="+mn-lt"/>
              </a:rPr>
              <a:t> </a:t>
            </a:r>
            <a:r>
              <a:rPr lang="en-GB" dirty="0" err="1">
                <a:ea typeface="+mn-lt"/>
                <a:cs typeface="+mn-lt"/>
              </a:rPr>
              <a:t>jusqu'à</a:t>
            </a:r>
            <a:r>
              <a:rPr lang="en-GB" dirty="0">
                <a:ea typeface="+mn-lt"/>
                <a:cs typeface="+mn-lt"/>
              </a:rPr>
              <a:t> 3 </a:t>
            </a:r>
            <a:r>
              <a:rPr lang="en-GB" dirty="0" err="1">
                <a:ea typeface="+mn-lt"/>
                <a:cs typeface="+mn-lt"/>
              </a:rPr>
              <a:t>ans</a:t>
            </a:r>
            <a:r>
              <a:rPr lang="en-GB" dirty="0">
                <a:ea typeface="+mn-lt"/>
                <a:cs typeface="+mn-lt"/>
              </a:rPr>
              <a:t> </a:t>
            </a:r>
            <a:endParaRPr lang="en-GB"/>
          </a:p>
          <a:p>
            <a:pPr marL="0" indent="0">
              <a:buNone/>
            </a:pPr>
            <a:endParaRPr lang="en-GB">
              <a:cs typeface="Calibri" panose="020F0502020204030204"/>
            </a:endParaRPr>
          </a:p>
        </p:txBody>
      </p:sp>
      <p:cxnSp>
        <p:nvCxnSpPr>
          <p:cNvPr id="5" name="Straight Arrow Connector 4">
            <a:extLst>
              <a:ext uri="{FF2B5EF4-FFF2-40B4-BE49-F238E27FC236}">
                <a16:creationId xmlns:a16="http://schemas.microsoft.com/office/drawing/2014/main" id="{BF4F2C91-2101-2F3B-1E99-856B6ACF7213}"/>
              </a:ext>
            </a:extLst>
          </p:cNvPr>
          <p:cNvCxnSpPr/>
          <p:nvPr/>
        </p:nvCxnSpPr>
        <p:spPr>
          <a:xfrm flipV="1">
            <a:off x="937404" y="1365131"/>
            <a:ext cx="10161197" cy="3593"/>
          </a:xfrm>
          <a:prstGeom prst="straightConnector1">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055114"/>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tegral">
  <a:themeElements>
    <a:clrScheme name="Custom 14">
      <a:dk1>
        <a:srgbClr val="414142"/>
      </a:dk1>
      <a:lt1>
        <a:sysClr val="window" lastClr="FFFFFF"/>
      </a:lt1>
      <a:dk2>
        <a:srgbClr val="335B74"/>
      </a:dk2>
      <a:lt2>
        <a:srgbClr val="DFE3E5"/>
      </a:lt2>
      <a:accent1>
        <a:srgbClr val="119C94"/>
      </a:accent1>
      <a:accent2>
        <a:srgbClr val="D99229"/>
      </a:accent2>
      <a:accent3>
        <a:srgbClr val="26BCB4"/>
      </a:accent3>
      <a:accent4>
        <a:srgbClr val="F8C056"/>
      </a:accent4>
      <a:accent5>
        <a:srgbClr val="F8C056"/>
      </a:accent5>
      <a:accent6>
        <a:srgbClr val="D99229"/>
      </a:accent6>
      <a:hlink>
        <a:srgbClr val="119C94"/>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AE3C2241DE8244C8C878119BC3F1C82" ma:contentTypeVersion="8" ma:contentTypeDescription="Create a new document." ma:contentTypeScope="" ma:versionID="058924d526f688538a902df8f66a3e53">
  <xsd:schema xmlns:xsd="http://www.w3.org/2001/XMLSchema" xmlns:xs="http://www.w3.org/2001/XMLSchema" xmlns:p="http://schemas.microsoft.com/office/2006/metadata/properties" xmlns:ns2="ce8a7467-8352-403e-b49e-65a35cb59c87" xmlns:ns3="7e1b0daf-797c-4a8c-a7fb-059e12aafcd1" targetNamespace="http://schemas.microsoft.com/office/2006/metadata/properties" ma:root="true" ma:fieldsID="054dc2c86df430a4b8f80772548a9466" ns2:_="" ns3:_="">
    <xsd:import namespace="ce8a7467-8352-403e-b49e-65a35cb59c87"/>
    <xsd:import namespace="7e1b0daf-797c-4a8c-a7fb-059e12aafcd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8a7467-8352-403e-b49e-65a35cb59c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e1b0daf-797c-4a8c-a7fb-059e12aafcd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3570810-05BE-40ED-9CFB-C778BAED1CAB}">
  <ds:schemaRefs>
    <ds:schemaRef ds:uri="http://schemas.microsoft.com/sharepoint/v3/contenttype/forms"/>
  </ds:schemaRefs>
</ds:datastoreItem>
</file>

<file path=customXml/itemProps2.xml><?xml version="1.0" encoding="utf-8"?>
<ds:datastoreItem xmlns:ds="http://schemas.openxmlformats.org/officeDocument/2006/customXml" ds:itemID="{0B81002F-ECB9-44B9-933F-2457670336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e8a7467-8352-403e-b49e-65a35cb59c87"/>
    <ds:schemaRef ds:uri="7e1b0daf-797c-4a8c-a7fb-059e12aafc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871A6D0-6287-4D33-9260-A0FDA62AFDE3}">
  <ds:schemaRefs>
    <ds:schemaRef ds:uri="46dc02c4-f63d-4a25-b4ff-1f3bed395b53"/>
    <ds:schemaRef ds:uri="http://schemas.microsoft.com/office/2006/metadata/properties"/>
    <ds:schemaRef ds:uri="http://schemas.microsoft.com/office/infopath/2007/PartnerControls"/>
    <ds:schemaRef ds:uri="133e5729-7bb1-4685-bd1f-c5e580a2ee33"/>
  </ds:schemaRefs>
</ds:datastoreItem>
</file>

<file path=docProps/app.xml><?xml version="1.0" encoding="utf-8"?>
<Properties xmlns="http://schemas.openxmlformats.org/officeDocument/2006/extended-properties" xmlns:vt="http://schemas.openxmlformats.org/officeDocument/2006/docPropsVTypes">
  <TotalTime>0</TotalTime>
  <Words>1655</Words>
  <Application>Microsoft Office PowerPoint</Application>
  <PresentationFormat>Widescreen</PresentationFormat>
  <Paragraphs>107</Paragraphs>
  <Slides>14</Slides>
  <Notes>2</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Office Theme</vt:lpstr>
      <vt:lpstr>Integral</vt:lpstr>
      <vt:lpstr>Module 3 :  Le vaccin oral contre le choléra (VOC) </vt:lpstr>
      <vt:lpstr>Contenu</vt:lpstr>
      <vt:lpstr>Qu'est-ce que le vaccin oral contre le cholera (VOC) et comment est-il utilisé</vt:lpstr>
      <vt:lpstr>Pourquoi le vaccin contre le choléra est-il oral ? </vt:lpstr>
      <vt:lpstr>Population éligible</vt:lpstr>
      <vt:lpstr>Non recommandé de vacciner</vt:lpstr>
      <vt:lpstr>EUVICHOl PLUS vaccin</vt:lpstr>
      <vt:lpstr>Shanchol</vt:lpstr>
      <vt:lpstr>Efficacité et durée de la protection</vt:lpstr>
      <vt:lpstr>Sécurité des vaccins</vt:lpstr>
      <vt:lpstr>Quelles sont les raisons pour lesquelles les personnes ne se présentent pas  pour se faire vacciner ?</vt:lpstr>
      <vt:lpstr>Questions fréquemment posées  </vt:lpstr>
      <vt:lpstr>Questions fréquemment posées  </vt:lpstr>
      <vt:lpstr>Activité 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3</dc:title>
  <dc:creator>Christopher BREWER</dc:creator>
  <cp:lastModifiedBy>Eva TURRO FONT</cp:lastModifiedBy>
  <cp:revision>238</cp:revision>
  <dcterms:created xsi:type="dcterms:W3CDTF">2021-10-28T09:19:23Z</dcterms:created>
  <dcterms:modified xsi:type="dcterms:W3CDTF">2023-01-23T13:10:38Z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caf3f7fd-5cd4-4287-9002-aceb9af13c42_Enabled">
    <vt:lpwstr>true</vt:lpwstr>
  </property>
  <property fmtid="{D5CDD505-2E9C-101B-9397-08002B2CF9AE}" pid="3" name="MSIP_Label_caf3f7fd-5cd4-4287-9002-aceb9af13c42_SetDate">
    <vt:lpwstr>2021-12-10T11:33:36Z</vt:lpwstr>
  </property>
  <property fmtid="{D5CDD505-2E9C-101B-9397-08002B2CF9AE}" pid="4" name="MSIP_Label_caf3f7fd-5cd4-4287-9002-aceb9af13c42_Method">
    <vt:lpwstr>Privileged</vt:lpwstr>
  </property>
  <property fmtid="{D5CDD505-2E9C-101B-9397-08002B2CF9AE}" pid="5" name="MSIP_Label_caf3f7fd-5cd4-4287-9002-aceb9af13c42_Name">
    <vt:lpwstr>Public</vt:lpwstr>
  </property>
  <property fmtid="{D5CDD505-2E9C-101B-9397-08002B2CF9AE}" pid="6" name="MSIP_Label_caf3f7fd-5cd4-4287-9002-aceb9af13c42_SiteId">
    <vt:lpwstr>a2b53be5-734e-4e6c-ab0d-d184f60fd917</vt:lpwstr>
  </property>
  <property fmtid="{D5CDD505-2E9C-101B-9397-08002B2CF9AE}" pid="7" name="MSIP_Label_caf3f7fd-5cd4-4287-9002-aceb9af13c42_ActionId">
    <vt:lpwstr>a91aa7dd-f2ed-47bf-979a-d2f06d479ba7</vt:lpwstr>
  </property>
  <property fmtid="{D5CDD505-2E9C-101B-9397-08002B2CF9AE}" pid="8" name="MSIP_Label_caf3f7fd-5cd4-4287-9002-aceb9af13c42_ContentBits">
    <vt:lpwstr>2</vt:lpwstr>
  </property>
  <property fmtid="{D5CDD505-2E9C-101B-9397-08002B2CF9AE}" pid="9" name="ClassificationContentMarkingFooterLocations">
    <vt:lpwstr>Office Theme:8</vt:lpwstr>
  </property>
  <property fmtid="{D5CDD505-2E9C-101B-9397-08002B2CF9AE}" pid="10" name="ClassificationContentMarkingFooterText">
    <vt:lpwstr>Public</vt:lpwstr>
  </property>
  <property fmtid="{D5CDD505-2E9C-101B-9397-08002B2CF9AE}" pid="11" name="ContentTypeId">
    <vt:lpwstr>0x010100FAE3C2241DE8244C8C878119BC3F1C82</vt:lpwstr>
  </property>
  <property fmtid="{D5CDD505-2E9C-101B-9397-08002B2CF9AE}" pid="12" name="MediaServiceImageTags">
    <vt:lpwstr/>
  </property>
</Properties>
</file>