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1"/>
  </p:notesMasterIdLst>
  <p:sldIdLst>
    <p:sldId id="278" r:id="rId2"/>
    <p:sldId id="258" r:id="rId3"/>
    <p:sldId id="299" r:id="rId4"/>
    <p:sldId id="298" r:id="rId5"/>
    <p:sldId id="300" r:id="rId6"/>
    <p:sldId id="270" r:id="rId7"/>
    <p:sldId id="260" r:id="rId8"/>
    <p:sldId id="261" r:id="rId9"/>
    <p:sldId id="262" r:id="rId10"/>
    <p:sldId id="263" r:id="rId11"/>
    <p:sldId id="283" r:id="rId12"/>
    <p:sldId id="271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80" r:id="rId28"/>
    <p:sldId id="281" r:id="rId29"/>
    <p:sldId id="268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kulzprdfs01\shared\HEALTH\Watsan\Watsan%20Kits%20and%20ERUs\Watsan%20ERU%20stats%2096-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59848614714091E-2"/>
          <c:y val="0.23687410041486751"/>
          <c:w val="0.72146036897782506"/>
          <c:h val="0.581071640238518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'Watsan AP STAT General'!$C$121</c:f>
              <c:strCache>
                <c:ptCount val="1"/>
                <c:pt idx="0">
                  <c:v>WatSan Module 15 </c:v>
                </c:pt>
              </c:strCache>
            </c:strRef>
          </c:tx>
          <c:invertIfNegative val="0"/>
          <c:cat>
            <c:strRef>
              <c:f>'Watsan AP STAT General'!$B$122:$B$137</c:f>
              <c:strCache>
                <c:ptCount val="16"/>
                <c:pt idx="0">
                  <c:v> Year 1996</c:v>
                </c:pt>
                <c:pt idx="1">
                  <c:v> Year 1997</c:v>
                </c:pt>
                <c:pt idx="2">
                  <c:v> Year 1998</c:v>
                </c:pt>
                <c:pt idx="3">
                  <c:v> Year 1999</c:v>
                </c:pt>
                <c:pt idx="4">
                  <c:v> Year 2000</c:v>
                </c:pt>
                <c:pt idx="5">
                  <c:v> Year 2001</c:v>
                </c:pt>
                <c:pt idx="6">
                  <c:v> Year 2002</c:v>
                </c:pt>
                <c:pt idx="7">
                  <c:v> Year 2003</c:v>
                </c:pt>
                <c:pt idx="8">
                  <c:v> Year 2004</c:v>
                </c:pt>
                <c:pt idx="9">
                  <c:v> Year 2005</c:v>
                </c:pt>
                <c:pt idx="10">
                  <c:v> Year 2006</c:v>
                </c:pt>
                <c:pt idx="11">
                  <c:v> Year 2007</c:v>
                </c:pt>
                <c:pt idx="12">
                  <c:v> Year 2008</c:v>
                </c:pt>
                <c:pt idx="13">
                  <c:v> Year 2009</c:v>
                </c:pt>
                <c:pt idx="14">
                  <c:v>Year 2010</c:v>
                </c:pt>
                <c:pt idx="15">
                  <c:v>TOTAL</c:v>
                </c:pt>
              </c:strCache>
            </c:strRef>
          </c:cat>
          <c:val>
            <c:numRef>
              <c:f>'Watsan AP STAT General'!$C$122:$C$137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5</c:v>
                </c:pt>
                <c:pt idx="1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9-47D1-BA8C-B9ADBAEC3767}"/>
            </c:ext>
          </c:extLst>
        </c:ser>
        <c:ser>
          <c:idx val="1"/>
          <c:order val="1"/>
          <c:tx>
            <c:strRef>
              <c:f>'Watsan AP STAT General'!$D$121</c:f>
              <c:strCache>
                <c:ptCount val="1"/>
                <c:pt idx="0">
                  <c:v>WatSan Module 40</c:v>
                </c:pt>
              </c:strCache>
            </c:strRef>
          </c:tx>
          <c:invertIfNegative val="0"/>
          <c:cat>
            <c:strRef>
              <c:f>'Watsan AP STAT General'!$B$122:$B$137</c:f>
              <c:strCache>
                <c:ptCount val="16"/>
                <c:pt idx="0">
                  <c:v> Year 1996</c:v>
                </c:pt>
                <c:pt idx="1">
                  <c:v> Year 1997</c:v>
                </c:pt>
                <c:pt idx="2">
                  <c:v> Year 1998</c:v>
                </c:pt>
                <c:pt idx="3">
                  <c:v> Year 1999</c:v>
                </c:pt>
                <c:pt idx="4">
                  <c:v> Year 2000</c:v>
                </c:pt>
                <c:pt idx="5">
                  <c:v> Year 2001</c:v>
                </c:pt>
                <c:pt idx="6">
                  <c:v> Year 2002</c:v>
                </c:pt>
                <c:pt idx="7">
                  <c:v> Year 2003</c:v>
                </c:pt>
                <c:pt idx="8">
                  <c:v> Year 2004</c:v>
                </c:pt>
                <c:pt idx="9">
                  <c:v> Year 2005</c:v>
                </c:pt>
                <c:pt idx="10">
                  <c:v> Year 2006</c:v>
                </c:pt>
                <c:pt idx="11">
                  <c:v> Year 2007</c:v>
                </c:pt>
                <c:pt idx="12">
                  <c:v> Year 2008</c:v>
                </c:pt>
                <c:pt idx="13">
                  <c:v> Year 2009</c:v>
                </c:pt>
                <c:pt idx="14">
                  <c:v>Year 2010</c:v>
                </c:pt>
                <c:pt idx="15">
                  <c:v>TOTAL</c:v>
                </c:pt>
              </c:strCache>
            </c:strRef>
          </c:cat>
          <c:val>
            <c:numRef>
              <c:f>'Watsan AP STAT General'!$D$122:$D$137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9-47D1-BA8C-B9ADBAEC3767}"/>
            </c:ext>
          </c:extLst>
        </c:ser>
        <c:ser>
          <c:idx val="2"/>
          <c:order val="2"/>
          <c:tx>
            <c:strRef>
              <c:f>'Watsan AP STAT General'!$E$121</c:f>
              <c:strCache>
                <c:ptCount val="1"/>
                <c:pt idx="0">
                  <c:v>Mass Sanitation Module</c:v>
                </c:pt>
              </c:strCache>
            </c:strRef>
          </c:tx>
          <c:invertIfNegative val="0"/>
          <c:cat>
            <c:strRef>
              <c:f>'Watsan AP STAT General'!$B$122:$B$137</c:f>
              <c:strCache>
                <c:ptCount val="16"/>
                <c:pt idx="0">
                  <c:v> Year 1996</c:v>
                </c:pt>
                <c:pt idx="1">
                  <c:v> Year 1997</c:v>
                </c:pt>
                <c:pt idx="2">
                  <c:v> Year 1998</c:v>
                </c:pt>
                <c:pt idx="3">
                  <c:v> Year 1999</c:v>
                </c:pt>
                <c:pt idx="4">
                  <c:v> Year 2000</c:v>
                </c:pt>
                <c:pt idx="5">
                  <c:v> Year 2001</c:v>
                </c:pt>
                <c:pt idx="6">
                  <c:v> Year 2002</c:v>
                </c:pt>
                <c:pt idx="7">
                  <c:v> Year 2003</c:v>
                </c:pt>
                <c:pt idx="8">
                  <c:v> Year 2004</c:v>
                </c:pt>
                <c:pt idx="9">
                  <c:v> Year 2005</c:v>
                </c:pt>
                <c:pt idx="10">
                  <c:v> Year 2006</c:v>
                </c:pt>
                <c:pt idx="11">
                  <c:v> Year 2007</c:v>
                </c:pt>
                <c:pt idx="12">
                  <c:v> Year 2008</c:v>
                </c:pt>
                <c:pt idx="13">
                  <c:v> Year 2009</c:v>
                </c:pt>
                <c:pt idx="14">
                  <c:v>Year 2010</c:v>
                </c:pt>
                <c:pt idx="15">
                  <c:v>TOTAL</c:v>
                </c:pt>
              </c:strCache>
            </c:strRef>
          </c:cat>
          <c:val>
            <c:numRef>
              <c:f>'Watsan AP STAT General'!$E$122:$E$137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F9-47D1-BA8C-B9ADBAEC3767}"/>
            </c:ext>
          </c:extLst>
        </c:ser>
        <c:ser>
          <c:idx val="3"/>
          <c:order val="3"/>
          <c:tx>
            <c:strRef>
              <c:f>'Watsan AP STAT General'!$F$121</c:f>
              <c:strCache>
                <c:ptCount val="1"/>
                <c:pt idx="0">
                  <c:v>Watsan Kit 5</c:v>
                </c:pt>
              </c:strCache>
            </c:strRef>
          </c:tx>
          <c:invertIfNegative val="0"/>
          <c:cat>
            <c:strRef>
              <c:f>'Watsan AP STAT General'!$B$122:$B$137</c:f>
              <c:strCache>
                <c:ptCount val="16"/>
                <c:pt idx="0">
                  <c:v> Year 1996</c:v>
                </c:pt>
                <c:pt idx="1">
                  <c:v> Year 1997</c:v>
                </c:pt>
                <c:pt idx="2">
                  <c:v> Year 1998</c:v>
                </c:pt>
                <c:pt idx="3">
                  <c:v> Year 1999</c:v>
                </c:pt>
                <c:pt idx="4">
                  <c:v> Year 2000</c:v>
                </c:pt>
                <c:pt idx="5">
                  <c:v> Year 2001</c:v>
                </c:pt>
                <c:pt idx="6">
                  <c:v> Year 2002</c:v>
                </c:pt>
                <c:pt idx="7">
                  <c:v> Year 2003</c:v>
                </c:pt>
                <c:pt idx="8">
                  <c:v> Year 2004</c:v>
                </c:pt>
                <c:pt idx="9">
                  <c:v> Year 2005</c:v>
                </c:pt>
                <c:pt idx="10">
                  <c:v> Year 2006</c:v>
                </c:pt>
                <c:pt idx="11">
                  <c:v> Year 2007</c:v>
                </c:pt>
                <c:pt idx="12">
                  <c:v> Year 2008</c:v>
                </c:pt>
                <c:pt idx="13">
                  <c:v> Year 2009</c:v>
                </c:pt>
                <c:pt idx="14">
                  <c:v>Year 2010</c:v>
                </c:pt>
                <c:pt idx="15">
                  <c:v>TOTAL</c:v>
                </c:pt>
              </c:strCache>
            </c:strRef>
          </c:cat>
          <c:val>
            <c:numRef>
              <c:f>'Watsan AP STAT General'!$F$122:$F$137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9-47D1-BA8C-B9ADBAEC3767}"/>
            </c:ext>
          </c:extLst>
        </c:ser>
        <c:ser>
          <c:idx val="4"/>
          <c:order val="4"/>
          <c:tx>
            <c:strRef>
              <c:f>'Watsan AP STAT General'!$G$121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</c:spPr>
          <c:invertIfNegative val="0"/>
          <c:cat>
            <c:strRef>
              <c:f>'Watsan AP STAT General'!$B$122:$B$137</c:f>
              <c:strCache>
                <c:ptCount val="16"/>
                <c:pt idx="0">
                  <c:v> Year 1996</c:v>
                </c:pt>
                <c:pt idx="1">
                  <c:v> Year 1997</c:v>
                </c:pt>
                <c:pt idx="2">
                  <c:v> Year 1998</c:v>
                </c:pt>
                <c:pt idx="3">
                  <c:v> Year 1999</c:v>
                </c:pt>
                <c:pt idx="4">
                  <c:v> Year 2000</c:v>
                </c:pt>
                <c:pt idx="5">
                  <c:v> Year 2001</c:v>
                </c:pt>
                <c:pt idx="6">
                  <c:v> Year 2002</c:v>
                </c:pt>
                <c:pt idx="7">
                  <c:v> Year 2003</c:v>
                </c:pt>
                <c:pt idx="8">
                  <c:v> Year 2004</c:v>
                </c:pt>
                <c:pt idx="9">
                  <c:v> Year 2005</c:v>
                </c:pt>
                <c:pt idx="10">
                  <c:v> Year 2006</c:v>
                </c:pt>
                <c:pt idx="11">
                  <c:v> Year 2007</c:v>
                </c:pt>
                <c:pt idx="12">
                  <c:v> Year 2008</c:v>
                </c:pt>
                <c:pt idx="13">
                  <c:v> Year 2009</c:v>
                </c:pt>
                <c:pt idx="14">
                  <c:v>Year 2010</c:v>
                </c:pt>
                <c:pt idx="15">
                  <c:v>TOTAL</c:v>
                </c:pt>
              </c:strCache>
            </c:strRef>
          </c:cat>
          <c:val>
            <c:numRef>
              <c:f>'Watsan AP STAT General'!$G$122:$G$137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F9-47D1-BA8C-B9ADBAEC3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584640"/>
        <c:axId val="77611008"/>
        <c:axId val="0"/>
      </c:bar3DChart>
      <c:catAx>
        <c:axId val="7758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CH"/>
          </a:p>
        </c:txPr>
        <c:crossAx val="77611008"/>
        <c:crosses val="autoZero"/>
        <c:auto val="1"/>
        <c:lblAlgn val="ctr"/>
        <c:lblOffset val="100"/>
        <c:noMultiLvlLbl val="0"/>
      </c:catAx>
      <c:valAx>
        <c:axId val="776110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CH"/>
          </a:p>
        </c:txPr>
        <c:crossAx val="77584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CH"/>
        </a:p>
      </c:txPr>
    </c:legend>
    <c:plotVisOnly val="1"/>
    <c:dispBlanksAs val="gap"/>
    <c:showDLblsOverMax val="0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C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0.23657</cdr:x>
      <cdr:y>0.06452</cdr:y>
    </cdr:from>
    <cdr:to>
      <cdr:x>0.70682</cdr:x>
      <cdr:y>0.23041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2576" y="266700"/>
          <a:ext cx="30861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GB" sz="1400" b="1"/>
            <a:t>WatSan ERU/Kit deployments by year</a:t>
          </a:r>
        </a:p>
        <a:p xmlns:a="http://schemas.openxmlformats.org/drawingml/2006/main">
          <a:pPr algn="ctr"/>
          <a:r>
            <a:rPr lang="en-GB" sz="1400" b="1"/>
            <a:t>Asia</a:t>
          </a:r>
          <a:r>
            <a:rPr lang="en-GB" sz="1400" b="1" baseline="0"/>
            <a:t> Pacific Zone</a:t>
          </a:r>
        </a:p>
        <a:p xmlns:a="http://schemas.openxmlformats.org/drawingml/2006/main">
          <a:pPr algn="ctr"/>
          <a:r>
            <a:rPr lang="en-GB" sz="1400" b="1" baseline="0"/>
            <a:t>1996 - 2010</a:t>
          </a:r>
          <a:endParaRPr lang="en-GB" sz="14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BABA9-CEC3-41EA-969E-1ED223B41473}" type="datetimeFigureOut">
              <a:rPr lang="en-US" smtClean="0"/>
              <a:pPr/>
              <a:t>10/8/2018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C830-0168-4EE0-998F-0E462287A4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319E6-EB65-4E88-AEB1-213A46E112D7}" type="slidenum">
              <a:rPr lang="de-DE"/>
              <a:pPr/>
              <a:t>2</a:t>
            </a:fld>
            <a:endParaRPr lang="de-DE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5A409-BFD8-4774-B3D8-55AFB4903B90}" type="slidenum">
              <a:rPr lang="de-DE"/>
              <a:pPr/>
              <a:t>7</a:t>
            </a:fld>
            <a:endParaRPr lang="de-DE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4BBA2-906C-479C-A92E-7AD299A1DA0C}" type="slidenum">
              <a:rPr lang="de-DE"/>
              <a:pPr/>
              <a:t>8</a:t>
            </a:fld>
            <a:endParaRPr lang="de-DE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32EC6-A3F0-46ED-92A2-042C4BAA10CB}" type="slidenum">
              <a:rPr lang="de-DE"/>
              <a:pPr/>
              <a:t>9</a:t>
            </a:fld>
            <a:endParaRPr lang="de-DE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A797B-29E2-47DC-ADCE-B3A824A6AA64}" type="slidenum">
              <a:rPr lang="de-DE"/>
              <a:pPr/>
              <a:t>10</a:t>
            </a:fld>
            <a:endParaRPr lang="de-DE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1B997-958E-4A7D-B80D-A771DF2C555B}" type="slidenum">
              <a:rPr lang="de-DE"/>
              <a:pPr/>
              <a:t>29</a:t>
            </a:fld>
            <a:endParaRPr lang="de-D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/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187450" y="1628775"/>
            <a:ext cx="7956550" cy="0"/>
          </a:xfrm>
          <a:prstGeom prst="line">
            <a:avLst/>
          </a:prstGeom>
          <a:noFill/>
          <a:ln w="28575">
            <a:solidFill>
              <a:srgbClr val="E00034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179388" y="188913"/>
            <a:ext cx="4608512" cy="434975"/>
            <a:chOff x="793" y="1162"/>
            <a:chExt cx="2903" cy="274"/>
          </a:xfrm>
        </p:grpSpPr>
        <p:sp>
          <p:nvSpPr>
            <p:cNvPr id="3994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793" y="1162"/>
              <a:ext cx="290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793" y="1163"/>
              <a:ext cx="474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852" y="1212"/>
              <a:ext cx="176" cy="177"/>
            </a:xfrm>
            <a:custGeom>
              <a:avLst/>
              <a:gdLst/>
              <a:ahLst/>
              <a:cxnLst>
                <a:cxn ang="0">
                  <a:pos x="96" y="179"/>
                </a:cxn>
                <a:cxn ang="0">
                  <a:pos x="0" y="179"/>
                </a:cxn>
                <a:cxn ang="0">
                  <a:pos x="0" y="96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178" y="0"/>
                </a:cxn>
                <a:cxn ang="0">
                  <a:pos x="178" y="96"/>
                </a:cxn>
                <a:cxn ang="0">
                  <a:pos x="178" y="96"/>
                </a:cxn>
                <a:cxn ang="0">
                  <a:pos x="274" y="96"/>
                </a:cxn>
                <a:cxn ang="0">
                  <a:pos x="274" y="179"/>
                </a:cxn>
                <a:cxn ang="0">
                  <a:pos x="178" y="179"/>
                </a:cxn>
                <a:cxn ang="0">
                  <a:pos x="178" y="179"/>
                </a:cxn>
                <a:cxn ang="0">
                  <a:pos x="178" y="275"/>
                </a:cxn>
                <a:cxn ang="0">
                  <a:pos x="96" y="275"/>
                </a:cxn>
                <a:cxn ang="0">
                  <a:pos x="96" y="179"/>
                </a:cxn>
                <a:cxn ang="0">
                  <a:pos x="96" y="179"/>
                </a:cxn>
              </a:cxnLst>
              <a:rect l="0" t="0" r="r" b="b"/>
              <a:pathLst>
                <a:path w="274" h="275">
                  <a:moveTo>
                    <a:pt x="96" y="179"/>
                  </a:moveTo>
                  <a:lnTo>
                    <a:pt x="0" y="179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0"/>
                  </a:lnTo>
                  <a:lnTo>
                    <a:pt x="178" y="0"/>
                  </a:lnTo>
                  <a:lnTo>
                    <a:pt x="178" y="96"/>
                  </a:lnTo>
                  <a:lnTo>
                    <a:pt x="178" y="96"/>
                  </a:lnTo>
                  <a:lnTo>
                    <a:pt x="274" y="96"/>
                  </a:lnTo>
                  <a:lnTo>
                    <a:pt x="274" y="179"/>
                  </a:lnTo>
                  <a:lnTo>
                    <a:pt x="178" y="179"/>
                  </a:lnTo>
                  <a:lnTo>
                    <a:pt x="178" y="179"/>
                  </a:lnTo>
                  <a:lnTo>
                    <a:pt x="178" y="275"/>
                  </a:lnTo>
                  <a:lnTo>
                    <a:pt x="96" y="275"/>
                  </a:lnTo>
                  <a:lnTo>
                    <a:pt x="96" y="179"/>
                  </a:lnTo>
                  <a:lnTo>
                    <a:pt x="96" y="179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1066" y="1210"/>
              <a:ext cx="145" cy="179"/>
            </a:xfrm>
            <a:custGeom>
              <a:avLst/>
              <a:gdLst/>
              <a:ahLst/>
              <a:cxnLst>
                <a:cxn ang="0">
                  <a:pos x="69" y="138"/>
                </a:cxn>
                <a:cxn ang="0">
                  <a:pos x="72" y="108"/>
                </a:cxn>
                <a:cxn ang="0">
                  <a:pos x="84" y="80"/>
                </a:cxn>
                <a:cxn ang="0">
                  <a:pos x="102" y="57"/>
                </a:cxn>
                <a:cxn ang="0">
                  <a:pos x="126" y="39"/>
                </a:cxn>
                <a:cxn ang="0">
                  <a:pos x="153" y="27"/>
                </a:cxn>
                <a:cxn ang="0">
                  <a:pos x="184" y="23"/>
                </a:cxn>
                <a:cxn ang="0">
                  <a:pos x="205" y="24"/>
                </a:cxn>
                <a:cxn ang="0">
                  <a:pos x="225" y="30"/>
                </a:cxn>
                <a:cxn ang="0">
                  <a:pos x="199" y="14"/>
                </a:cxn>
                <a:cxn ang="0">
                  <a:pos x="169" y="3"/>
                </a:cxn>
                <a:cxn ang="0">
                  <a:pos x="138" y="0"/>
                </a:cxn>
                <a:cxn ang="0">
                  <a:pos x="106" y="3"/>
                </a:cxn>
                <a:cxn ang="0">
                  <a:pos x="78" y="14"/>
                </a:cxn>
                <a:cxn ang="0">
                  <a:pos x="51" y="30"/>
                </a:cxn>
                <a:cxn ang="0">
                  <a:pos x="30" y="53"/>
                </a:cxn>
                <a:cxn ang="0">
                  <a:pos x="13" y="78"/>
                </a:cxn>
                <a:cxn ang="0">
                  <a:pos x="3" y="107"/>
                </a:cxn>
                <a:cxn ang="0">
                  <a:pos x="0" y="140"/>
                </a:cxn>
                <a:cxn ang="0">
                  <a:pos x="3" y="171"/>
                </a:cxn>
                <a:cxn ang="0">
                  <a:pos x="13" y="200"/>
                </a:cxn>
                <a:cxn ang="0">
                  <a:pos x="30" y="227"/>
                </a:cxn>
                <a:cxn ang="0">
                  <a:pos x="51" y="248"/>
                </a:cxn>
                <a:cxn ang="0">
                  <a:pos x="78" y="264"/>
                </a:cxn>
                <a:cxn ang="0">
                  <a:pos x="106" y="275"/>
                </a:cxn>
                <a:cxn ang="0">
                  <a:pos x="138" y="278"/>
                </a:cxn>
                <a:cxn ang="0">
                  <a:pos x="171" y="275"/>
                </a:cxn>
                <a:cxn ang="0">
                  <a:pos x="201" y="263"/>
                </a:cxn>
                <a:cxn ang="0">
                  <a:pos x="226" y="246"/>
                </a:cxn>
                <a:cxn ang="0">
                  <a:pos x="207" y="252"/>
                </a:cxn>
                <a:cxn ang="0">
                  <a:pos x="184" y="254"/>
                </a:cxn>
                <a:cxn ang="0">
                  <a:pos x="153" y="251"/>
                </a:cxn>
                <a:cxn ang="0">
                  <a:pos x="126" y="239"/>
                </a:cxn>
                <a:cxn ang="0">
                  <a:pos x="102" y="221"/>
                </a:cxn>
                <a:cxn ang="0">
                  <a:pos x="84" y="197"/>
                </a:cxn>
                <a:cxn ang="0">
                  <a:pos x="72" y="170"/>
                </a:cxn>
                <a:cxn ang="0">
                  <a:pos x="69" y="138"/>
                </a:cxn>
              </a:cxnLst>
              <a:rect l="0" t="0" r="r" b="b"/>
              <a:pathLst>
                <a:path w="226" h="278">
                  <a:moveTo>
                    <a:pt x="69" y="138"/>
                  </a:moveTo>
                  <a:lnTo>
                    <a:pt x="72" y="108"/>
                  </a:lnTo>
                  <a:lnTo>
                    <a:pt x="84" y="80"/>
                  </a:lnTo>
                  <a:lnTo>
                    <a:pt x="102" y="57"/>
                  </a:lnTo>
                  <a:lnTo>
                    <a:pt x="126" y="39"/>
                  </a:lnTo>
                  <a:lnTo>
                    <a:pt x="153" y="27"/>
                  </a:lnTo>
                  <a:lnTo>
                    <a:pt x="184" y="23"/>
                  </a:lnTo>
                  <a:lnTo>
                    <a:pt x="205" y="24"/>
                  </a:lnTo>
                  <a:lnTo>
                    <a:pt x="225" y="30"/>
                  </a:lnTo>
                  <a:lnTo>
                    <a:pt x="199" y="14"/>
                  </a:lnTo>
                  <a:lnTo>
                    <a:pt x="169" y="3"/>
                  </a:lnTo>
                  <a:lnTo>
                    <a:pt x="138" y="0"/>
                  </a:lnTo>
                  <a:lnTo>
                    <a:pt x="106" y="3"/>
                  </a:lnTo>
                  <a:lnTo>
                    <a:pt x="78" y="14"/>
                  </a:lnTo>
                  <a:lnTo>
                    <a:pt x="51" y="30"/>
                  </a:lnTo>
                  <a:lnTo>
                    <a:pt x="30" y="53"/>
                  </a:lnTo>
                  <a:lnTo>
                    <a:pt x="13" y="78"/>
                  </a:lnTo>
                  <a:lnTo>
                    <a:pt x="3" y="107"/>
                  </a:lnTo>
                  <a:lnTo>
                    <a:pt x="0" y="140"/>
                  </a:lnTo>
                  <a:lnTo>
                    <a:pt x="3" y="171"/>
                  </a:lnTo>
                  <a:lnTo>
                    <a:pt x="13" y="200"/>
                  </a:lnTo>
                  <a:lnTo>
                    <a:pt x="30" y="227"/>
                  </a:lnTo>
                  <a:lnTo>
                    <a:pt x="51" y="248"/>
                  </a:lnTo>
                  <a:lnTo>
                    <a:pt x="78" y="264"/>
                  </a:lnTo>
                  <a:lnTo>
                    <a:pt x="106" y="275"/>
                  </a:lnTo>
                  <a:lnTo>
                    <a:pt x="138" y="278"/>
                  </a:lnTo>
                  <a:lnTo>
                    <a:pt x="171" y="275"/>
                  </a:lnTo>
                  <a:lnTo>
                    <a:pt x="201" y="263"/>
                  </a:lnTo>
                  <a:lnTo>
                    <a:pt x="226" y="246"/>
                  </a:lnTo>
                  <a:lnTo>
                    <a:pt x="207" y="252"/>
                  </a:lnTo>
                  <a:lnTo>
                    <a:pt x="184" y="254"/>
                  </a:lnTo>
                  <a:lnTo>
                    <a:pt x="153" y="251"/>
                  </a:lnTo>
                  <a:lnTo>
                    <a:pt x="126" y="239"/>
                  </a:lnTo>
                  <a:lnTo>
                    <a:pt x="102" y="221"/>
                  </a:lnTo>
                  <a:lnTo>
                    <a:pt x="84" y="197"/>
                  </a:lnTo>
                  <a:lnTo>
                    <a:pt x="72" y="17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814" y="1183"/>
              <a:ext cx="434" cy="234"/>
            </a:xfrm>
            <a:prstGeom prst="rect">
              <a:avLst/>
            </a:prstGeom>
            <a:noFill/>
            <a:ln w="12700">
              <a:solidFill>
                <a:srgbClr val="E000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1315" y="1181"/>
              <a:ext cx="12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1348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1414" y="1186"/>
              <a:ext cx="30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2" y="43"/>
                </a:cxn>
              </a:cxnLst>
              <a:rect l="0" t="0" r="r" b="b"/>
              <a:pathLst>
                <a:path w="47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4" name="Freeform 18"/>
            <p:cNvSpPr>
              <a:spLocks noEditPoints="1"/>
            </p:cNvSpPr>
            <p:nvPr/>
          </p:nvSpPr>
          <p:spPr bwMode="auto">
            <a:xfrm>
              <a:off x="1454" y="1203"/>
              <a:ext cx="59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1531" y="1203"/>
              <a:ext cx="31" cy="67"/>
            </a:xfrm>
            <a:custGeom>
              <a:avLst/>
              <a:gdLst/>
              <a:ahLst/>
              <a:cxnLst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1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6" y="45"/>
                </a:cxn>
                <a:cxn ang="0">
                  <a:pos x="16" y="105"/>
                </a:cxn>
              </a:cxnLst>
              <a:rect l="0" t="0" r="r" b="b"/>
              <a:pathLst>
                <a:path w="49" h="105">
                  <a:moveTo>
                    <a:pt x="16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1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6" y="4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1576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7" name="Freeform 21"/>
            <p:cNvSpPr>
              <a:spLocks noEditPoints="1"/>
            </p:cNvSpPr>
            <p:nvPr/>
          </p:nvSpPr>
          <p:spPr bwMode="auto">
            <a:xfrm>
              <a:off x="1644" y="1203"/>
              <a:ext cx="62" cy="69"/>
            </a:xfrm>
            <a:custGeom>
              <a:avLst/>
              <a:gdLst/>
              <a:ahLst/>
              <a:cxnLst>
                <a:cxn ang="0">
                  <a:pos x="64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1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2" y="65"/>
                </a:cxn>
                <a:cxn ang="0">
                  <a:pos x="31" y="60"/>
                </a:cxn>
                <a:cxn ang="0">
                  <a:pos x="39" y="59"/>
                </a:cxn>
                <a:cxn ang="0">
                  <a:pos x="63" y="56"/>
                </a:cxn>
                <a:cxn ang="0">
                  <a:pos x="67" y="69"/>
                </a:cxn>
                <a:cxn ang="0">
                  <a:pos x="21" y="32"/>
                </a:cxn>
                <a:cxn ang="0">
                  <a:pos x="22" y="24"/>
                </a:cxn>
                <a:cxn ang="0">
                  <a:pos x="28" y="18"/>
                </a:cxn>
                <a:cxn ang="0">
                  <a:pos x="37" y="15"/>
                </a:cxn>
                <a:cxn ang="0">
                  <a:pos x="51" y="15"/>
                </a:cxn>
                <a:cxn ang="0">
                  <a:pos x="61" y="18"/>
                </a:cxn>
                <a:cxn ang="0">
                  <a:pos x="67" y="26"/>
                </a:cxn>
                <a:cxn ang="0">
                  <a:pos x="67" y="36"/>
                </a:cxn>
                <a:cxn ang="0">
                  <a:pos x="64" y="41"/>
                </a:cxn>
                <a:cxn ang="0">
                  <a:pos x="60" y="42"/>
                </a:cxn>
                <a:cxn ang="0">
                  <a:pos x="30" y="47"/>
                </a:cxn>
                <a:cxn ang="0">
                  <a:pos x="7" y="57"/>
                </a:cxn>
                <a:cxn ang="0">
                  <a:pos x="0" y="72"/>
                </a:cxn>
                <a:cxn ang="0">
                  <a:pos x="1" y="90"/>
                </a:cxn>
                <a:cxn ang="0">
                  <a:pos x="18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0" y="101"/>
                </a:cxn>
                <a:cxn ang="0">
                  <a:pos x="76" y="105"/>
                </a:cxn>
                <a:cxn ang="0">
                  <a:pos x="85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5" y="92"/>
                </a:cxn>
                <a:cxn ang="0">
                  <a:pos x="84" y="87"/>
                </a:cxn>
                <a:cxn ang="0">
                  <a:pos x="82" y="18"/>
                </a:cxn>
                <a:cxn ang="0">
                  <a:pos x="69" y="5"/>
                </a:cxn>
                <a:cxn ang="0">
                  <a:pos x="52" y="0"/>
                </a:cxn>
                <a:cxn ang="0">
                  <a:pos x="30" y="2"/>
                </a:cxn>
                <a:cxn ang="0">
                  <a:pos x="7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4" y="80"/>
                  </a:lnTo>
                  <a:lnTo>
                    <a:pt x="57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5" y="92"/>
                  </a:lnTo>
                  <a:lnTo>
                    <a:pt x="21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19" y="68"/>
                  </a:lnTo>
                  <a:lnTo>
                    <a:pt x="22" y="65"/>
                  </a:lnTo>
                  <a:lnTo>
                    <a:pt x="27" y="62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55" y="57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1" y="18"/>
                  </a:lnTo>
                  <a:lnTo>
                    <a:pt x="64" y="23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6" y="39"/>
                  </a:lnTo>
                  <a:lnTo>
                    <a:pt x="64" y="41"/>
                  </a:lnTo>
                  <a:lnTo>
                    <a:pt x="63" y="42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30" y="47"/>
                  </a:lnTo>
                  <a:lnTo>
                    <a:pt x="16" y="50"/>
                  </a:lnTo>
                  <a:lnTo>
                    <a:pt x="7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" y="90"/>
                  </a:lnTo>
                  <a:lnTo>
                    <a:pt x="9" y="99"/>
                  </a:lnTo>
                  <a:lnTo>
                    <a:pt x="18" y="105"/>
                  </a:lnTo>
                  <a:lnTo>
                    <a:pt x="31" y="108"/>
                  </a:lnTo>
                  <a:lnTo>
                    <a:pt x="45" y="107"/>
                  </a:lnTo>
                  <a:lnTo>
                    <a:pt x="54" y="102"/>
                  </a:lnTo>
                  <a:lnTo>
                    <a:pt x="63" y="96"/>
                  </a:lnTo>
                  <a:lnTo>
                    <a:pt x="67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0" y="101"/>
                  </a:lnTo>
                  <a:lnTo>
                    <a:pt x="72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5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7" y="93"/>
                  </a:lnTo>
                  <a:lnTo>
                    <a:pt x="85" y="92"/>
                  </a:lnTo>
                  <a:lnTo>
                    <a:pt x="84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4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1712" y="1186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59" name="Freeform 23"/>
            <p:cNvSpPr>
              <a:spLocks noEditPoints="1"/>
            </p:cNvSpPr>
            <p:nvPr/>
          </p:nvSpPr>
          <p:spPr bwMode="auto">
            <a:xfrm>
              <a:off x="1757" y="1181"/>
              <a:ext cx="11" cy="89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0" name="Freeform 24"/>
            <p:cNvSpPr>
              <a:spLocks noEditPoints="1"/>
            </p:cNvSpPr>
            <p:nvPr/>
          </p:nvSpPr>
          <p:spPr bwMode="auto">
            <a:xfrm>
              <a:off x="1783" y="1203"/>
              <a:ext cx="60" cy="68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6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4" y="104"/>
                </a:cxn>
                <a:cxn ang="0">
                  <a:pos x="76" y="96"/>
                </a:cxn>
                <a:cxn ang="0">
                  <a:pos x="87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7" y="24"/>
                </a:cxn>
                <a:cxn ang="0">
                  <a:pos x="76" y="12"/>
                </a:cxn>
                <a:cxn ang="0">
                  <a:pos x="64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6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4" y="104"/>
                  </a:lnTo>
                  <a:lnTo>
                    <a:pt x="76" y="96"/>
                  </a:lnTo>
                  <a:lnTo>
                    <a:pt x="87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7" y="24"/>
                  </a:lnTo>
                  <a:lnTo>
                    <a:pt x="76" y="12"/>
                  </a:lnTo>
                  <a:lnTo>
                    <a:pt x="64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1858" y="1203"/>
              <a:ext cx="53" cy="67"/>
            </a:xfrm>
            <a:custGeom>
              <a:avLst/>
              <a:gdLst/>
              <a:ahLst/>
              <a:cxnLst>
                <a:cxn ang="0">
                  <a:pos x="82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4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7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9" y="12"/>
                </a:cxn>
                <a:cxn ang="0">
                  <a:pos x="27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2" y="36"/>
                </a:cxn>
                <a:cxn ang="0">
                  <a:pos x="82" y="105"/>
                </a:cxn>
              </a:cxnLst>
              <a:rect l="0" t="0" r="r" b="b"/>
              <a:pathLst>
                <a:path w="82" h="105">
                  <a:moveTo>
                    <a:pt x="82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4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9" y="12"/>
                  </a:lnTo>
                  <a:lnTo>
                    <a:pt x="27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2" y="36"/>
                  </a:lnTo>
                  <a:lnTo>
                    <a:pt x="82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2" name="Freeform 26"/>
            <p:cNvSpPr>
              <a:spLocks noEditPoints="1"/>
            </p:cNvSpPr>
            <p:nvPr/>
          </p:nvSpPr>
          <p:spPr bwMode="auto">
            <a:xfrm>
              <a:off x="1926" y="1203"/>
              <a:ext cx="61" cy="69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1" y="93"/>
                </a:cxn>
                <a:cxn ang="0">
                  <a:pos x="22" y="89"/>
                </a:cxn>
                <a:cxn ang="0">
                  <a:pos x="18" y="81"/>
                </a:cxn>
                <a:cxn ang="0">
                  <a:pos x="19" y="71"/>
                </a:cxn>
                <a:cxn ang="0">
                  <a:pos x="24" y="65"/>
                </a:cxn>
                <a:cxn ang="0">
                  <a:pos x="31" y="60"/>
                </a:cxn>
                <a:cxn ang="0">
                  <a:pos x="40" y="59"/>
                </a:cxn>
                <a:cxn ang="0">
                  <a:pos x="61" y="56"/>
                </a:cxn>
                <a:cxn ang="0">
                  <a:pos x="67" y="53"/>
                </a:cxn>
                <a:cxn ang="0">
                  <a:pos x="21" y="35"/>
                </a:cxn>
                <a:cxn ang="0">
                  <a:pos x="22" y="27"/>
                </a:cxn>
                <a:cxn ang="0">
                  <a:pos x="25" y="21"/>
                </a:cxn>
                <a:cxn ang="0">
                  <a:pos x="33" y="17"/>
                </a:cxn>
                <a:cxn ang="0">
                  <a:pos x="45" y="15"/>
                </a:cxn>
                <a:cxn ang="0">
                  <a:pos x="58" y="17"/>
                </a:cxn>
                <a:cxn ang="0">
                  <a:pos x="66" y="23"/>
                </a:cxn>
                <a:cxn ang="0">
                  <a:pos x="69" y="32"/>
                </a:cxn>
                <a:cxn ang="0">
                  <a:pos x="67" y="39"/>
                </a:cxn>
                <a:cxn ang="0">
                  <a:pos x="63" y="42"/>
                </a:cxn>
                <a:cxn ang="0">
                  <a:pos x="60" y="44"/>
                </a:cxn>
                <a:cxn ang="0">
                  <a:pos x="18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3" y="108"/>
                </a:cxn>
                <a:cxn ang="0">
                  <a:pos x="55" y="102"/>
                </a:cxn>
                <a:cxn ang="0">
                  <a:pos x="69" y="92"/>
                </a:cxn>
                <a:cxn ang="0">
                  <a:pos x="70" y="98"/>
                </a:cxn>
                <a:cxn ang="0">
                  <a:pos x="73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8" y="93"/>
                </a:cxn>
                <a:cxn ang="0">
                  <a:pos x="85" y="90"/>
                </a:cxn>
                <a:cxn ang="0">
                  <a:pos x="85" y="29"/>
                </a:cxn>
                <a:cxn ang="0">
                  <a:pos x="76" y="11"/>
                </a:cxn>
                <a:cxn ang="0">
                  <a:pos x="61" y="2"/>
                </a:cxn>
                <a:cxn ang="0">
                  <a:pos x="48" y="0"/>
                </a:cxn>
                <a:cxn ang="0">
                  <a:pos x="18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6" y="80"/>
                  </a:lnTo>
                  <a:lnTo>
                    <a:pt x="58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1" y="93"/>
                  </a:lnTo>
                  <a:lnTo>
                    <a:pt x="25" y="92"/>
                  </a:lnTo>
                  <a:lnTo>
                    <a:pt x="22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9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8" y="62"/>
                  </a:lnTo>
                  <a:lnTo>
                    <a:pt x="31" y="60"/>
                  </a:lnTo>
                  <a:lnTo>
                    <a:pt x="36" y="60"/>
                  </a:lnTo>
                  <a:lnTo>
                    <a:pt x="40" y="59"/>
                  </a:lnTo>
                  <a:lnTo>
                    <a:pt x="52" y="57"/>
                  </a:lnTo>
                  <a:lnTo>
                    <a:pt x="61" y="56"/>
                  </a:lnTo>
                  <a:lnTo>
                    <a:pt x="66" y="54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2" y="32"/>
                  </a:lnTo>
                  <a:lnTo>
                    <a:pt x="22" y="27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3" y="17"/>
                  </a:lnTo>
                  <a:lnTo>
                    <a:pt x="37" y="15"/>
                  </a:lnTo>
                  <a:lnTo>
                    <a:pt x="45" y="15"/>
                  </a:lnTo>
                  <a:lnTo>
                    <a:pt x="52" y="15"/>
                  </a:lnTo>
                  <a:lnTo>
                    <a:pt x="58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7" y="26"/>
                  </a:lnTo>
                  <a:lnTo>
                    <a:pt x="69" y="32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1" y="42"/>
                  </a:lnTo>
                  <a:lnTo>
                    <a:pt x="60" y="44"/>
                  </a:lnTo>
                  <a:lnTo>
                    <a:pt x="31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19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5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0" y="98"/>
                  </a:lnTo>
                  <a:lnTo>
                    <a:pt x="72" y="101"/>
                  </a:lnTo>
                  <a:lnTo>
                    <a:pt x="73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8" y="93"/>
                  </a:lnTo>
                  <a:lnTo>
                    <a:pt x="87" y="92"/>
                  </a:lnTo>
                  <a:lnTo>
                    <a:pt x="85" y="90"/>
                  </a:lnTo>
                  <a:lnTo>
                    <a:pt x="85" y="87"/>
                  </a:lnTo>
                  <a:lnTo>
                    <a:pt x="85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2002" y="1181"/>
              <a:ext cx="11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2071" y="1181"/>
              <a:ext cx="62" cy="89"/>
            </a:xfrm>
            <a:custGeom>
              <a:avLst/>
              <a:gdLst/>
              <a:ahLst/>
              <a:cxnLst>
                <a:cxn ang="0">
                  <a:pos x="18" y="139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6"/>
                </a:cxn>
                <a:cxn ang="0">
                  <a:pos x="18" y="16"/>
                </a:cxn>
                <a:cxn ang="0">
                  <a:pos x="18" y="58"/>
                </a:cxn>
                <a:cxn ang="0">
                  <a:pos x="87" y="58"/>
                </a:cxn>
                <a:cxn ang="0">
                  <a:pos x="87" y="76"/>
                </a:cxn>
                <a:cxn ang="0">
                  <a:pos x="18" y="76"/>
                </a:cxn>
                <a:cxn ang="0">
                  <a:pos x="18" y="139"/>
                </a:cxn>
              </a:cxnLst>
              <a:rect l="0" t="0" r="r" b="b"/>
              <a:pathLst>
                <a:path w="96" h="139">
                  <a:moveTo>
                    <a:pt x="18" y="139"/>
                  </a:moveTo>
                  <a:lnTo>
                    <a:pt x="0" y="139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18" y="16"/>
                  </a:lnTo>
                  <a:lnTo>
                    <a:pt x="18" y="58"/>
                  </a:lnTo>
                  <a:lnTo>
                    <a:pt x="87" y="58"/>
                  </a:lnTo>
                  <a:lnTo>
                    <a:pt x="87" y="76"/>
                  </a:lnTo>
                  <a:lnTo>
                    <a:pt x="18" y="76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5" name="Freeform 29"/>
            <p:cNvSpPr>
              <a:spLocks noEditPoints="1"/>
            </p:cNvSpPr>
            <p:nvPr/>
          </p:nvSpPr>
          <p:spPr bwMode="auto">
            <a:xfrm>
              <a:off x="2140" y="1203"/>
              <a:ext cx="60" cy="69"/>
            </a:xfrm>
            <a:custGeom>
              <a:avLst/>
              <a:gdLst/>
              <a:ahLst/>
              <a:cxnLst>
                <a:cxn ang="0">
                  <a:pos x="19" y="47"/>
                </a:cxn>
                <a:cxn ang="0">
                  <a:pos x="22" y="32"/>
                </a:cxn>
                <a:cxn ang="0">
                  <a:pos x="33" y="20"/>
                </a:cxn>
                <a:cxn ang="0">
                  <a:pos x="46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5" y="47"/>
                </a:cxn>
                <a:cxn ang="0">
                  <a:pos x="19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7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19" y="60"/>
                </a:cxn>
                <a:cxn ang="0">
                  <a:pos x="93" y="60"/>
                </a:cxn>
                <a:cxn ang="0">
                  <a:pos x="91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9" y="0"/>
                </a:cxn>
                <a:cxn ang="0">
                  <a:pos x="31" y="3"/>
                </a:cxn>
                <a:cxn ang="0">
                  <a:pos x="18" y="11"/>
                </a:cxn>
                <a:cxn ang="0">
                  <a:pos x="7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6" y="108"/>
                </a:cxn>
                <a:cxn ang="0">
                  <a:pos x="60" y="107"/>
                </a:cxn>
                <a:cxn ang="0">
                  <a:pos x="67" y="104"/>
                </a:cxn>
                <a:cxn ang="0">
                  <a:pos x="73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1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19" y="47"/>
                  </a:moveTo>
                  <a:lnTo>
                    <a:pt x="22" y="32"/>
                  </a:lnTo>
                  <a:lnTo>
                    <a:pt x="33" y="20"/>
                  </a:lnTo>
                  <a:lnTo>
                    <a:pt x="46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5" y="47"/>
                  </a:lnTo>
                  <a:lnTo>
                    <a:pt x="19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7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19" y="60"/>
                  </a:lnTo>
                  <a:lnTo>
                    <a:pt x="93" y="60"/>
                  </a:lnTo>
                  <a:lnTo>
                    <a:pt x="91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9" y="0"/>
                  </a:lnTo>
                  <a:lnTo>
                    <a:pt x="31" y="3"/>
                  </a:lnTo>
                  <a:lnTo>
                    <a:pt x="18" y="11"/>
                  </a:lnTo>
                  <a:lnTo>
                    <a:pt x="7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6" y="108"/>
                  </a:lnTo>
                  <a:lnTo>
                    <a:pt x="60" y="107"/>
                  </a:lnTo>
                  <a:lnTo>
                    <a:pt x="67" y="104"/>
                  </a:lnTo>
                  <a:lnTo>
                    <a:pt x="73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1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6" name="Freeform 30"/>
            <p:cNvSpPr>
              <a:spLocks noEditPoints="1"/>
            </p:cNvSpPr>
            <p:nvPr/>
          </p:nvSpPr>
          <p:spPr bwMode="auto">
            <a:xfrm>
              <a:off x="2211" y="1181"/>
              <a:ext cx="58" cy="91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7" name="Freeform 31"/>
            <p:cNvSpPr>
              <a:spLocks noEditPoints="1"/>
            </p:cNvSpPr>
            <p:nvPr/>
          </p:nvSpPr>
          <p:spPr bwMode="auto">
            <a:xfrm>
              <a:off x="2283" y="1203"/>
              <a:ext cx="60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2360" y="1203"/>
              <a:ext cx="31" cy="67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69" name="Freeform 33"/>
            <p:cNvSpPr>
              <a:spLocks noEditPoints="1"/>
            </p:cNvSpPr>
            <p:nvPr/>
          </p:nvSpPr>
          <p:spPr bwMode="auto">
            <a:xfrm>
              <a:off x="2397" y="1203"/>
              <a:ext cx="61" cy="69"/>
            </a:xfrm>
            <a:custGeom>
              <a:avLst/>
              <a:gdLst/>
              <a:ahLst/>
              <a:cxnLst>
                <a:cxn ang="0">
                  <a:pos x="65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39" y="59"/>
                </a:cxn>
                <a:cxn ang="0">
                  <a:pos x="60" y="56"/>
                </a:cxn>
                <a:cxn ang="0">
                  <a:pos x="68" y="53"/>
                </a:cxn>
                <a:cxn ang="0">
                  <a:pos x="21" y="35"/>
                </a:cxn>
                <a:cxn ang="0">
                  <a:pos x="23" y="27"/>
                </a:cxn>
                <a:cxn ang="0">
                  <a:pos x="26" y="21"/>
                </a:cxn>
                <a:cxn ang="0">
                  <a:pos x="33" y="17"/>
                </a:cxn>
                <a:cxn ang="0">
                  <a:pos x="44" y="15"/>
                </a:cxn>
                <a:cxn ang="0">
                  <a:pos x="57" y="17"/>
                </a:cxn>
                <a:cxn ang="0">
                  <a:pos x="66" y="23"/>
                </a:cxn>
                <a:cxn ang="0">
                  <a:pos x="68" y="32"/>
                </a:cxn>
                <a:cxn ang="0">
                  <a:pos x="66" y="39"/>
                </a:cxn>
                <a:cxn ang="0">
                  <a:pos x="63" y="42"/>
                </a:cxn>
                <a:cxn ang="0">
                  <a:pos x="59" y="44"/>
                </a:cxn>
                <a:cxn ang="0">
                  <a:pos x="17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2" y="108"/>
                </a:cxn>
                <a:cxn ang="0">
                  <a:pos x="56" y="102"/>
                </a:cxn>
                <a:cxn ang="0">
                  <a:pos x="69" y="92"/>
                </a:cxn>
                <a:cxn ang="0">
                  <a:pos x="69" y="98"/>
                </a:cxn>
                <a:cxn ang="0">
                  <a:pos x="74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9" y="93"/>
                </a:cxn>
                <a:cxn ang="0">
                  <a:pos x="86" y="90"/>
                </a:cxn>
                <a:cxn ang="0">
                  <a:pos x="84" y="29"/>
                </a:cxn>
                <a:cxn ang="0">
                  <a:pos x="77" y="11"/>
                </a:cxn>
                <a:cxn ang="0">
                  <a:pos x="60" y="2"/>
                </a:cxn>
                <a:cxn ang="0">
                  <a:pos x="47" y="0"/>
                </a:cxn>
                <a:cxn ang="0">
                  <a:pos x="17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5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7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0" y="56"/>
                  </a:lnTo>
                  <a:lnTo>
                    <a:pt x="65" y="54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66" y="39"/>
                  </a:lnTo>
                  <a:lnTo>
                    <a:pt x="65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59" y="44"/>
                  </a:lnTo>
                  <a:lnTo>
                    <a:pt x="32" y="47"/>
                  </a:lnTo>
                  <a:lnTo>
                    <a:pt x="17" y="50"/>
                  </a:lnTo>
                  <a:lnTo>
                    <a:pt x="8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2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1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7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2466" y="1186"/>
              <a:ext cx="30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2" y="112"/>
                </a:cxn>
                <a:cxn ang="0">
                  <a:pos x="32" y="114"/>
                </a:cxn>
                <a:cxn ang="0">
                  <a:pos x="35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1" y="130"/>
                </a:cxn>
                <a:cxn ang="0">
                  <a:pos x="36" y="130"/>
                </a:cxn>
                <a:cxn ang="0">
                  <a:pos x="33" y="132"/>
                </a:cxn>
                <a:cxn ang="0">
                  <a:pos x="27" y="130"/>
                </a:cxn>
                <a:cxn ang="0">
                  <a:pos x="23" y="129"/>
                </a:cxn>
                <a:cxn ang="0">
                  <a:pos x="18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0" y="43"/>
                </a:cxn>
              </a:cxnLst>
              <a:rect l="0" t="0" r="r" b="b"/>
              <a:pathLst>
                <a:path w="47" h="132">
                  <a:moveTo>
                    <a:pt x="30" y="43"/>
                  </a:moveTo>
                  <a:lnTo>
                    <a:pt x="30" y="108"/>
                  </a:lnTo>
                  <a:lnTo>
                    <a:pt x="32" y="112"/>
                  </a:lnTo>
                  <a:lnTo>
                    <a:pt x="32" y="114"/>
                  </a:lnTo>
                  <a:lnTo>
                    <a:pt x="35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1" y="130"/>
                  </a:lnTo>
                  <a:lnTo>
                    <a:pt x="36" y="130"/>
                  </a:lnTo>
                  <a:lnTo>
                    <a:pt x="33" y="132"/>
                  </a:lnTo>
                  <a:lnTo>
                    <a:pt x="27" y="130"/>
                  </a:lnTo>
                  <a:lnTo>
                    <a:pt x="23" y="129"/>
                  </a:lnTo>
                  <a:lnTo>
                    <a:pt x="18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1" name="Freeform 35"/>
            <p:cNvSpPr>
              <a:spLocks noEditPoints="1"/>
            </p:cNvSpPr>
            <p:nvPr/>
          </p:nvSpPr>
          <p:spPr bwMode="auto">
            <a:xfrm>
              <a:off x="2510" y="1181"/>
              <a:ext cx="10" cy="89"/>
            </a:xfrm>
            <a:custGeom>
              <a:avLst/>
              <a:gdLst/>
              <a:ahLst/>
              <a:cxnLst>
                <a:cxn ang="0">
                  <a:pos x="16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6" y="37"/>
                </a:cxn>
                <a:cxn ang="0">
                  <a:pos x="16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9"/>
                </a:cxn>
                <a:cxn ang="0">
                  <a:pos x="0" y="19"/>
                </a:cxn>
              </a:cxnLst>
              <a:rect l="0" t="0" r="r" b="b"/>
              <a:pathLst>
                <a:path w="16" h="139">
                  <a:moveTo>
                    <a:pt x="16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2" name="Freeform 36"/>
            <p:cNvSpPr>
              <a:spLocks noEditPoints="1"/>
            </p:cNvSpPr>
            <p:nvPr/>
          </p:nvSpPr>
          <p:spPr bwMode="auto">
            <a:xfrm>
              <a:off x="2536" y="1203"/>
              <a:ext cx="61" cy="68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2611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4" name="Freeform 38"/>
            <p:cNvSpPr>
              <a:spLocks noEditPoints="1"/>
            </p:cNvSpPr>
            <p:nvPr/>
          </p:nvSpPr>
          <p:spPr bwMode="auto">
            <a:xfrm>
              <a:off x="1308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1377" y="1326"/>
              <a:ext cx="31" cy="91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0" y="141"/>
                </a:cxn>
                <a:cxn ang="0">
                  <a:pos x="14" y="141"/>
                </a:cxn>
                <a:cxn ang="0">
                  <a:pos x="14" y="54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14" y="39"/>
                </a:cxn>
                <a:cxn ang="0">
                  <a:pos x="14" y="23"/>
                </a:cxn>
                <a:cxn ang="0">
                  <a:pos x="15" y="12"/>
                </a:cxn>
                <a:cxn ang="0">
                  <a:pos x="21" y="5"/>
                </a:cxn>
                <a:cxn ang="0">
                  <a:pos x="29" y="2"/>
                </a:cxn>
                <a:cxn ang="0">
                  <a:pos x="39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48" y="15"/>
                </a:cxn>
                <a:cxn ang="0">
                  <a:pos x="44" y="15"/>
                </a:cxn>
                <a:cxn ang="0">
                  <a:pos x="41" y="15"/>
                </a:cxn>
                <a:cxn ang="0">
                  <a:pos x="36" y="15"/>
                </a:cxn>
                <a:cxn ang="0">
                  <a:pos x="33" y="17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30" y="27"/>
                </a:cxn>
                <a:cxn ang="0">
                  <a:pos x="30" y="39"/>
                </a:cxn>
                <a:cxn ang="0">
                  <a:pos x="48" y="39"/>
                </a:cxn>
                <a:cxn ang="0">
                  <a:pos x="48" y="54"/>
                </a:cxn>
                <a:cxn ang="0">
                  <a:pos x="30" y="54"/>
                </a:cxn>
              </a:cxnLst>
              <a:rect l="0" t="0" r="r" b="b"/>
              <a:pathLst>
                <a:path w="48" h="141">
                  <a:moveTo>
                    <a:pt x="30" y="54"/>
                  </a:moveTo>
                  <a:lnTo>
                    <a:pt x="30" y="141"/>
                  </a:lnTo>
                  <a:lnTo>
                    <a:pt x="14" y="141"/>
                  </a:lnTo>
                  <a:lnTo>
                    <a:pt x="14" y="54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4" y="39"/>
                  </a:lnTo>
                  <a:lnTo>
                    <a:pt x="14" y="23"/>
                  </a:lnTo>
                  <a:lnTo>
                    <a:pt x="15" y="12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6" y="15"/>
                  </a:lnTo>
                  <a:lnTo>
                    <a:pt x="33" y="17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30" y="39"/>
                  </a:lnTo>
                  <a:lnTo>
                    <a:pt x="48" y="39"/>
                  </a:lnTo>
                  <a:lnTo>
                    <a:pt x="48" y="54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6" name="Freeform 40"/>
            <p:cNvSpPr>
              <a:spLocks noEditPoints="1"/>
            </p:cNvSpPr>
            <p:nvPr/>
          </p:nvSpPr>
          <p:spPr bwMode="auto">
            <a:xfrm>
              <a:off x="1460" y="1327"/>
              <a:ext cx="74" cy="9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66" y="16"/>
                </a:cxn>
                <a:cxn ang="0">
                  <a:pos x="72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9" y="28"/>
                </a:cxn>
                <a:cxn ang="0">
                  <a:pos x="90" y="39"/>
                </a:cxn>
                <a:cxn ang="0">
                  <a:pos x="89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3" y="63"/>
                </a:cxn>
                <a:cxn ang="0">
                  <a:pos x="20" y="63"/>
                </a:cxn>
                <a:cxn ang="0">
                  <a:pos x="20" y="16"/>
                </a:cxn>
                <a:cxn ang="0">
                  <a:pos x="20" y="79"/>
                </a:cxn>
                <a:cxn ang="0">
                  <a:pos x="65" y="79"/>
                </a:cxn>
                <a:cxn ang="0">
                  <a:pos x="75" y="81"/>
                </a:cxn>
                <a:cxn ang="0">
                  <a:pos x="83" y="85"/>
                </a:cxn>
                <a:cxn ang="0">
                  <a:pos x="87" y="90"/>
                </a:cxn>
                <a:cxn ang="0">
                  <a:pos x="89" y="97"/>
                </a:cxn>
                <a:cxn ang="0">
                  <a:pos x="89" y="103"/>
                </a:cxn>
                <a:cxn ang="0">
                  <a:pos x="90" y="114"/>
                </a:cxn>
                <a:cxn ang="0">
                  <a:pos x="90" y="127"/>
                </a:cxn>
                <a:cxn ang="0">
                  <a:pos x="93" y="139"/>
                </a:cxn>
                <a:cxn ang="0">
                  <a:pos x="116" y="139"/>
                </a:cxn>
                <a:cxn ang="0">
                  <a:pos x="116" y="136"/>
                </a:cxn>
                <a:cxn ang="0">
                  <a:pos x="113" y="133"/>
                </a:cxn>
                <a:cxn ang="0">
                  <a:pos x="110" y="130"/>
                </a:cxn>
                <a:cxn ang="0">
                  <a:pos x="110" y="127"/>
                </a:cxn>
                <a:cxn ang="0">
                  <a:pos x="108" y="121"/>
                </a:cxn>
                <a:cxn ang="0">
                  <a:pos x="108" y="97"/>
                </a:cxn>
                <a:cxn ang="0">
                  <a:pos x="105" y="85"/>
                </a:cxn>
                <a:cxn ang="0">
                  <a:pos x="102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8" y="66"/>
                </a:cxn>
                <a:cxn ang="0">
                  <a:pos x="104" y="60"/>
                </a:cxn>
                <a:cxn ang="0">
                  <a:pos x="108" y="51"/>
                </a:cxn>
                <a:cxn ang="0">
                  <a:pos x="110" y="37"/>
                </a:cxn>
                <a:cxn ang="0">
                  <a:pos x="108" y="22"/>
                </a:cxn>
                <a:cxn ang="0">
                  <a:pos x="101" y="12"/>
                </a:cxn>
                <a:cxn ang="0">
                  <a:pos x="90" y="4"/>
                </a:cxn>
                <a:cxn ang="0">
                  <a:pos x="78" y="1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20" y="139"/>
                </a:cxn>
                <a:cxn ang="0">
                  <a:pos x="20" y="79"/>
                </a:cxn>
              </a:cxnLst>
              <a:rect l="0" t="0" r="r" b="b"/>
              <a:pathLst>
                <a:path w="116" h="139">
                  <a:moveTo>
                    <a:pt x="20" y="16"/>
                  </a:moveTo>
                  <a:lnTo>
                    <a:pt x="66" y="16"/>
                  </a:lnTo>
                  <a:lnTo>
                    <a:pt x="72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9" y="28"/>
                  </a:lnTo>
                  <a:lnTo>
                    <a:pt x="90" y="39"/>
                  </a:lnTo>
                  <a:lnTo>
                    <a:pt x="89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3" y="63"/>
                  </a:lnTo>
                  <a:lnTo>
                    <a:pt x="20" y="63"/>
                  </a:lnTo>
                  <a:lnTo>
                    <a:pt x="20" y="16"/>
                  </a:lnTo>
                  <a:close/>
                  <a:moveTo>
                    <a:pt x="20" y="79"/>
                  </a:moveTo>
                  <a:lnTo>
                    <a:pt x="65" y="79"/>
                  </a:lnTo>
                  <a:lnTo>
                    <a:pt x="75" y="81"/>
                  </a:lnTo>
                  <a:lnTo>
                    <a:pt x="83" y="85"/>
                  </a:lnTo>
                  <a:lnTo>
                    <a:pt x="87" y="90"/>
                  </a:lnTo>
                  <a:lnTo>
                    <a:pt x="89" y="97"/>
                  </a:lnTo>
                  <a:lnTo>
                    <a:pt x="89" y="103"/>
                  </a:lnTo>
                  <a:lnTo>
                    <a:pt x="90" y="114"/>
                  </a:lnTo>
                  <a:lnTo>
                    <a:pt x="90" y="127"/>
                  </a:lnTo>
                  <a:lnTo>
                    <a:pt x="93" y="139"/>
                  </a:lnTo>
                  <a:lnTo>
                    <a:pt x="116" y="139"/>
                  </a:lnTo>
                  <a:lnTo>
                    <a:pt x="116" y="136"/>
                  </a:lnTo>
                  <a:lnTo>
                    <a:pt x="113" y="133"/>
                  </a:lnTo>
                  <a:lnTo>
                    <a:pt x="110" y="130"/>
                  </a:lnTo>
                  <a:lnTo>
                    <a:pt x="110" y="127"/>
                  </a:lnTo>
                  <a:lnTo>
                    <a:pt x="108" y="121"/>
                  </a:lnTo>
                  <a:lnTo>
                    <a:pt x="108" y="97"/>
                  </a:lnTo>
                  <a:lnTo>
                    <a:pt x="105" y="85"/>
                  </a:lnTo>
                  <a:lnTo>
                    <a:pt x="102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8" y="66"/>
                  </a:lnTo>
                  <a:lnTo>
                    <a:pt x="104" y="60"/>
                  </a:lnTo>
                  <a:lnTo>
                    <a:pt x="108" y="51"/>
                  </a:lnTo>
                  <a:lnTo>
                    <a:pt x="110" y="37"/>
                  </a:lnTo>
                  <a:lnTo>
                    <a:pt x="108" y="22"/>
                  </a:lnTo>
                  <a:lnTo>
                    <a:pt x="101" y="12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20" y="139"/>
                  </a:ln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7" name="Freeform 41"/>
            <p:cNvSpPr>
              <a:spLocks noEditPoints="1"/>
            </p:cNvSpPr>
            <p:nvPr/>
          </p:nvSpPr>
          <p:spPr bwMode="auto">
            <a:xfrm>
              <a:off x="1547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5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1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4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29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6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5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1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4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29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6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8" name="Freeform 42"/>
            <p:cNvSpPr>
              <a:spLocks noEditPoints="1"/>
            </p:cNvSpPr>
            <p:nvPr/>
          </p:nvSpPr>
          <p:spPr bwMode="auto">
            <a:xfrm>
              <a:off x="1617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8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10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8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10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1727" y="1325"/>
              <a:ext cx="79" cy="94"/>
            </a:xfrm>
            <a:custGeom>
              <a:avLst/>
              <a:gdLst/>
              <a:ahLst/>
              <a:cxnLst>
                <a:cxn ang="0">
                  <a:pos x="103" y="45"/>
                </a:cxn>
                <a:cxn ang="0">
                  <a:pos x="99" y="33"/>
                </a:cxn>
                <a:cxn ang="0">
                  <a:pos x="91" y="24"/>
                </a:cxn>
                <a:cxn ang="0">
                  <a:pos x="82" y="19"/>
                </a:cxn>
                <a:cxn ang="0">
                  <a:pos x="73" y="16"/>
                </a:cxn>
                <a:cxn ang="0">
                  <a:pos x="64" y="16"/>
                </a:cxn>
                <a:cxn ang="0">
                  <a:pos x="51" y="18"/>
                </a:cxn>
                <a:cxn ang="0">
                  <a:pos x="39" y="25"/>
                </a:cxn>
                <a:cxn ang="0">
                  <a:pos x="28" y="36"/>
                </a:cxn>
                <a:cxn ang="0">
                  <a:pos x="22" y="51"/>
                </a:cxn>
                <a:cxn ang="0">
                  <a:pos x="19" y="70"/>
                </a:cxn>
                <a:cxn ang="0">
                  <a:pos x="21" y="90"/>
                </a:cxn>
                <a:cxn ang="0">
                  <a:pos x="25" y="105"/>
                </a:cxn>
                <a:cxn ang="0">
                  <a:pos x="34" y="118"/>
                </a:cxn>
                <a:cxn ang="0">
                  <a:pos x="48" y="126"/>
                </a:cxn>
                <a:cxn ang="0">
                  <a:pos x="66" y="129"/>
                </a:cxn>
                <a:cxn ang="0">
                  <a:pos x="73" y="127"/>
                </a:cxn>
                <a:cxn ang="0">
                  <a:pos x="82" y="124"/>
                </a:cxn>
                <a:cxn ang="0">
                  <a:pos x="91" y="118"/>
                </a:cxn>
                <a:cxn ang="0">
                  <a:pos x="100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8" y="111"/>
                </a:cxn>
                <a:cxn ang="0">
                  <a:pos x="109" y="124"/>
                </a:cxn>
                <a:cxn ang="0">
                  <a:pos x="99" y="135"/>
                </a:cxn>
                <a:cxn ang="0">
                  <a:pos x="88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3" y="145"/>
                </a:cxn>
                <a:cxn ang="0">
                  <a:pos x="48" y="144"/>
                </a:cxn>
                <a:cxn ang="0">
                  <a:pos x="33" y="138"/>
                </a:cxn>
                <a:cxn ang="0">
                  <a:pos x="19" y="129"/>
                </a:cxn>
                <a:cxn ang="0">
                  <a:pos x="9" y="114"/>
                </a:cxn>
                <a:cxn ang="0">
                  <a:pos x="3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2" y="28"/>
                </a:cxn>
                <a:cxn ang="0">
                  <a:pos x="25" y="12"/>
                </a:cxn>
                <a:cxn ang="0">
                  <a:pos x="43" y="3"/>
                </a:cxn>
                <a:cxn ang="0">
                  <a:pos x="64" y="0"/>
                </a:cxn>
                <a:cxn ang="0">
                  <a:pos x="84" y="1"/>
                </a:cxn>
                <a:cxn ang="0">
                  <a:pos x="100" y="9"/>
                </a:cxn>
                <a:cxn ang="0">
                  <a:pos x="111" y="19"/>
                </a:cxn>
                <a:cxn ang="0">
                  <a:pos x="118" y="31"/>
                </a:cxn>
                <a:cxn ang="0">
                  <a:pos x="123" y="45"/>
                </a:cxn>
                <a:cxn ang="0">
                  <a:pos x="103" y="45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99" y="33"/>
                  </a:lnTo>
                  <a:lnTo>
                    <a:pt x="91" y="24"/>
                  </a:lnTo>
                  <a:lnTo>
                    <a:pt x="82" y="19"/>
                  </a:lnTo>
                  <a:lnTo>
                    <a:pt x="73" y="16"/>
                  </a:lnTo>
                  <a:lnTo>
                    <a:pt x="64" y="16"/>
                  </a:lnTo>
                  <a:lnTo>
                    <a:pt x="51" y="18"/>
                  </a:lnTo>
                  <a:lnTo>
                    <a:pt x="39" y="25"/>
                  </a:lnTo>
                  <a:lnTo>
                    <a:pt x="28" y="36"/>
                  </a:lnTo>
                  <a:lnTo>
                    <a:pt x="22" y="51"/>
                  </a:lnTo>
                  <a:lnTo>
                    <a:pt x="19" y="70"/>
                  </a:lnTo>
                  <a:lnTo>
                    <a:pt x="21" y="90"/>
                  </a:lnTo>
                  <a:lnTo>
                    <a:pt x="25" y="105"/>
                  </a:lnTo>
                  <a:lnTo>
                    <a:pt x="34" y="118"/>
                  </a:lnTo>
                  <a:lnTo>
                    <a:pt x="48" y="126"/>
                  </a:lnTo>
                  <a:lnTo>
                    <a:pt x="66" y="129"/>
                  </a:lnTo>
                  <a:lnTo>
                    <a:pt x="73" y="127"/>
                  </a:lnTo>
                  <a:lnTo>
                    <a:pt x="82" y="124"/>
                  </a:lnTo>
                  <a:lnTo>
                    <a:pt x="91" y="118"/>
                  </a:lnTo>
                  <a:lnTo>
                    <a:pt x="100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8" y="111"/>
                  </a:lnTo>
                  <a:lnTo>
                    <a:pt x="109" y="124"/>
                  </a:lnTo>
                  <a:lnTo>
                    <a:pt x="99" y="135"/>
                  </a:lnTo>
                  <a:lnTo>
                    <a:pt x="88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3" y="145"/>
                  </a:lnTo>
                  <a:lnTo>
                    <a:pt x="48" y="144"/>
                  </a:lnTo>
                  <a:lnTo>
                    <a:pt x="33" y="138"/>
                  </a:lnTo>
                  <a:lnTo>
                    <a:pt x="19" y="129"/>
                  </a:lnTo>
                  <a:lnTo>
                    <a:pt x="9" y="114"/>
                  </a:lnTo>
                  <a:lnTo>
                    <a:pt x="3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2" y="28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4" y="0"/>
                  </a:lnTo>
                  <a:lnTo>
                    <a:pt x="84" y="1"/>
                  </a:lnTo>
                  <a:lnTo>
                    <a:pt x="100" y="9"/>
                  </a:lnTo>
                  <a:lnTo>
                    <a:pt x="111" y="19"/>
                  </a:lnTo>
                  <a:lnTo>
                    <a:pt x="118" y="31"/>
                  </a:lnTo>
                  <a:lnTo>
                    <a:pt x="123" y="45"/>
                  </a:lnTo>
                  <a:lnTo>
                    <a:pt x="103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1824" y="1349"/>
              <a:ext cx="31" cy="68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1" name="Freeform 45"/>
            <p:cNvSpPr>
              <a:spLocks noEditPoints="1"/>
            </p:cNvSpPr>
            <p:nvPr/>
          </p:nvSpPr>
          <p:spPr bwMode="auto">
            <a:xfrm>
              <a:off x="1862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9" y="45"/>
                </a:cxn>
                <a:cxn ang="0">
                  <a:pos x="21" y="35"/>
                </a:cxn>
                <a:cxn ang="0">
                  <a:pos x="27" y="26"/>
                </a:cxn>
                <a:cxn ang="0">
                  <a:pos x="34" y="18"/>
                </a:cxn>
                <a:cxn ang="0">
                  <a:pos x="48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6" y="45"/>
                </a:cxn>
                <a:cxn ang="0">
                  <a:pos x="76" y="54"/>
                </a:cxn>
                <a:cxn ang="0">
                  <a:pos x="76" y="63"/>
                </a:cxn>
                <a:cxn ang="0">
                  <a:pos x="73" y="74"/>
                </a:cxn>
                <a:cxn ang="0">
                  <a:pos x="69" y="83"/>
                </a:cxn>
                <a:cxn ang="0">
                  <a:pos x="60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7" y="83"/>
                </a:cxn>
                <a:cxn ang="0">
                  <a:pos x="21" y="74"/>
                </a:cxn>
                <a:cxn ang="0">
                  <a:pos x="19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3" y="69"/>
                </a:cxn>
                <a:cxn ang="0">
                  <a:pos x="7" y="84"/>
                </a:cxn>
                <a:cxn ang="0">
                  <a:pos x="16" y="96"/>
                </a:cxn>
                <a:cxn ang="0">
                  <a:pos x="30" y="104"/>
                </a:cxn>
                <a:cxn ang="0">
                  <a:pos x="48" y="107"/>
                </a:cxn>
                <a:cxn ang="0">
                  <a:pos x="64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4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2"/>
                </a:cxn>
                <a:cxn ang="0">
                  <a:pos x="7" y="24"/>
                </a:cxn>
                <a:cxn ang="0">
                  <a:pos x="3" y="38"/>
                </a:cxn>
                <a:cxn ang="0">
                  <a:pos x="0" y="54"/>
                </a:cxn>
              </a:cxnLst>
              <a:rect l="0" t="0" r="r" b="b"/>
              <a:pathLst>
                <a:path w="94" h="107">
                  <a:moveTo>
                    <a:pt x="18" y="54"/>
                  </a:moveTo>
                  <a:lnTo>
                    <a:pt x="19" y="45"/>
                  </a:lnTo>
                  <a:lnTo>
                    <a:pt x="21" y="35"/>
                  </a:lnTo>
                  <a:lnTo>
                    <a:pt x="27" y="26"/>
                  </a:lnTo>
                  <a:lnTo>
                    <a:pt x="34" y="18"/>
                  </a:lnTo>
                  <a:lnTo>
                    <a:pt x="48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6" y="63"/>
                  </a:lnTo>
                  <a:lnTo>
                    <a:pt x="73" y="74"/>
                  </a:lnTo>
                  <a:lnTo>
                    <a:pt x="69" y="83"/>
                  </a:lnTo>
                  <a:lnTo>
                    <a:pt x="60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7" y="83"/>
                  </a:lnTo>
                  <a:lnTo>
                    <a:pt x="21" y="74"/>
                  </a:lnTo>
                  <a:lnTo>
                    <a:pt x="19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3" y="69"/>
                  </a:lnTo>
                  <a:lnTo>
                    <a:pt x="7" y="84"/>
                  </a:lnTo>
                  <a:lnTo>
                    <a:pt x="16" y="96"/>
                  </a:lnTo>
                  <a:lnTo>
                    <a:pt x="30" y="104"/>
                  </a:lnTo>
                  <a:lnTo>
                    <a:pt x="48" y="107"/>
                  </a:lnTo>
                  <a:lnTo>
                    <a:pt x="64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4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2"/>
                  </a:lnTo>
                  <a:lnTo>
                    <a:pt x="7" y="24"/>
                  </a:lnTo>
                  <a:lnTo>
                    <a:pt x="3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1934" y="1349"/>
              <a:ext cx="53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7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7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7" y="39"/>
                  </a:lnTo>
                  <a:lnTo>
                    <a:pt x="31" y="41"/>
                  </a:lnTo>
                  <a:lnTo>
                    <a:pt x="39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7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7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1998" y="1349"/>
              <a:ext cx="54" cy="70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6" y="92"/>
                </a:cxn>
                <a:cxn ang="0">
                  <a:pos x="65" y="86"/>
                </a:cxn>
                <a:cxn ang="0">
                  <a:pos x="68" y="77"/>
                </a:cxn>
                <a:cxn ang="0">
                  <a:pos x="65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8" y="45"/>
                </a:cxn>
                <a:cxn ang="0">
                  <a:pos x="8" y="18"/>
                </a:cxn>
                <a:cxn ang="0">
                  <a:pos x="29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5" y="32"/>
                </a:cxn>
              </a:cxnLst>
              <a:rect l="0" t="0" r="r" b="b"/>
              <a:pathLst>
                <a:path w="84" h="108">
                  <a:moveTo>
                    <a:pt x="65" y="32"/>
                  </a:moveTo>
                  <a:lnTo>
                    <a:pt x="65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8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21" y="33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4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8" y="95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8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6" y="92"/>
                  </a:lnTo>
                  <a:lnTo>
                    <a:pt x="60" y="89"/>
                  </a:lnTo>
                  <a:lnTo>
                    <a:pt x="65" y="86"/>
                  </a:lnTo>
                  <a:lnTo>
                    <a:pt x="66" y="81"/>
                  </a:lnTo>
                  <a:lnTo>
                    <a:pt x="68" y="77"/>
                  </a:lnTo>
                  <a:lnTo>
                    <a:pt x="66" y="72"/>
                  </a:lnTo>
                  <a:lnTo>
                    <a:pt x="65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8" y="45"/>
                  </a:lnTo>
                  <a:lnTo>
                    <a:pt x="5" y="33"/>
                  </a:lnTo>
                  <a:lnTo>
                    <a:pt x="8" y="18"/>
                  </a:lnTo>
                  <a:lnTo>
                    <a:pt x="15" y="8"/>
                  </a:lnTo>
                  <a:lnTo>
                    <a:pt x="29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9" y="8"/>
                  </a:lnTo>
                  <a:lnTo>
                    <a:pt x="75" y="15"/>
                  </a:lnTo>
                  <a:lnTo>
                    <a:pt x="80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4" name="Freeform 48"/>
            <p:cNvSpPr>
              <a:spLocks noEditPoints="1"/>
            </p:cNvSpPr>
            <p:nvPr/>
          </p:nvSpPr>
          <p:spPr bwMode="auto">
            <a:xfrm>
              <a:off x="2100" y="1349"/>
              <a:ext cx="62" cy="70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2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20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41" y="59"/>
                </a:cxn>
                <a:cxn ang="0">
                  <a:pos x="65" y="56"/>
                </a:cxn>
                <a:cxn ang="0">
                  <a:pos x="68" y="69"/>
                </a:cxn>
                <a:cxn ang="0">
                  <a:pos x="23" y="32"/>
                </a:cxn>
                <a:cxn ang="0">
                  <a:pos x="24" y="24"/>
                </a:cxn>
                <a:cxn ang="0">
                  <a:pos x="29" y="18"/>
                </a:cxn>
                <a:cxn ang="0">
                  <a:pos x="38" y="15"/>
                </a:cxn>
                <a:cxn ang="0">
                  <a:pos x="53" y="15"/>
                </a:cxn>
                <a:cxn ang="0">
                  <a:pos x="63" y="18"/>
                </a:cxn>
                <a:cxn ang="0">
                  <a:pos x="68" y="26"/>
                </a:cxn>
                <a:cxn ang="0">
                  <a:pos x="68" y="36"/>
                </a:cxn>
                <a:cxn ang="0">
                  <a:pos x="66" y="41"/>
                </a:cxn>
                <a:cxn ang="0">
                  <a:pos x="62" y="42"/>
                </a:cxn>
                <a:cxn ang="0">
                  <a:pos x="32" y="47"/>
                </a:cxn>
                <a:cxn ang="0">
                  <a:pos x="9" y="57"/>
                </a:cxn>
                <a:cxn ang="0">
                  <a:pos x="2" y="72"/>
                </a:cxn>
                <a:cxn ang="0">
                  <a:pos x="3" y="90"/>
                </a:cxn>
                <a:cxn ang="0">
                  <a:pos x="20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2" y="101"/>
                </a:cxn>
                <a:cxn ang="0">
                  <a:pos x="77" y="105"/>
                </a:cxn>
                <a:cxn ang="0">
                  <a:pos x="87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7" y="92"/>
                </a:cxn>
                <a:cxn ang="0">
                  <a:pos x="86" y="87"/>
                </a:cxn>
                <a:cxn ang="0">
                  <a:pos x="83" y="18"/>
                </a:cxn>
                <a:cxn ang="0">
                  <a:pos x="69" y="5"/>
                </a:cxn>
                <a:cxn ang="0">
                  <a:pos x="53" y="0"/>
                </a:cxn>
                <a:cxn ang="0">
                  <a:pos x="30" y="2"/>
                </a:cxn>
                <a:cxn ang="0">
                  <a:pos x="9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6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2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20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9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41" y="59"/>
                  </a:lnTo>
                  <a:lnTo>
                    <a:pt x="56" y="57"/>
                  </a:lnTo>
                  <a:lnTo>
                    <a:pt x="65" y="56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3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53" y="15"/>
                  </a:lnTo>
                  <a:lnTo>
                    <a:pt x="59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9" y="32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60" y="44"/>
                  </a:lnTo>
                  <a:lnTo>
                    <a:pt x="32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2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1" y="98"/>
                  </a:lnTo>
                  <a:lnTo>
                    <a:pt x="72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7" y="92"/>
                  </a:lnTo>
                  <a:lnTo>
                    <a:pt x="86" y="90"/>
                  </a:lnTo>
                  <a:lnTo>
                    <a:pt x="86" y="87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2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2175" y="1349"/>
              <a:ext cx="53" cy="68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6" y="18"/>
                </a:cxn>
                <a:cxn ang="0">
                  <a:pos x="45" y="15"/>
                </a:cxn>
                <a:cxn ang="0">
                  <a:pos x="38" y="17"/>
                </a:cxn>
                <a:cxn ang="0">
                  <a:pos x="32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6" y="18"/>
                  </a:lnTo>
                  <a:lnTo>
                    <a:pt x="45" y="15"/>
                  </a:lnTo>
                  <a:lnTo>
                    <a:pt x="38" y="17"/>
                  </a:lnTo>
                  <a:lnTo>
                    <a:pt x="32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6" name="Freeform 50"/>
            <p:cNvSpPr>
              <a:spLocks noEditPoints="1"/>
            </p:cNvSpPr>
            <p:nvPr/>
          </p:nvSpPr>
          <p:spPr bwMode="auto">
            <a:xfrm>
              <a:off x="2244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1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58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8" y="139"/>
                </a:cxn>
                <a:cxn ang="0">
                  <a:pos x="45" y="142"/>
                </a:cxn>
                <a:cxn ang="0">
                  <a:pos x="54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1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58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8" y="139"/>
                  </a:lnTo>
                  <a:lnTo>
                    <a:pt x="45" y="142"/>
                  </a:lnTo>
                  <a:lnTo>
                    <a:pt x="54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7" name="Freeform 51"/>
            <p:cNvSpPr>
              <a:spLocks noEditPoints="1"/>
            </p:cNvSpPr>
            <p:nvPr/>
          </p:nvSpPr>
          <p:spPr bwMode="auto">
            <a:xfrm>
              <a:off x="2360" y="1327"/>
              <a:ext cx="73" cy="9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64" y="16"/>
                </a:cxn>
                <a:cxn ang="0">
                  <a:pos x="70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8" y="28"/>
                </a:cxn>
                <a:cxn ang="0">
                  <a:pos x="90" y="39"/>
                </a:cxn>
                <a:cxn ang="0">
                  <a:pos x="87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1" y="63"/>
                </a:cxn>
                <a:cxn ang="0">
                  <a:pos x="18" y="63"/>
                </a:cxn>
                <a:cxn ang="0">
                  <a:pos x="18" y="16"/>
                </a:cxn>
                <a:cxn ang="0">
                  <a:pos x="18" y="79"/>
                </a:cxn>
                <a:cxn ang="0">
                  <a:pos x="63" y="79"/>
                </a:cxn>
                <a:cxn ang="0">
                  <a:pos x="75" y="81"/>
                </a:cxn>
                <a:cxn ang="0">
                  <a:pos x="82" y="85"/>
                </a:cxn>
                <a:cxn ang="0">
                  <a:pos x="85" y="90"/>
                </a:cxn>
                <a:cxn ang="0">
                  <a:pos x="88" y="97"/>
                </a:cxn>
                <a:cxn ang="0">
                  <a:pos x="88" y="103"/>
                </a:cxn>
                <a:cxn ang="0">
                  <a:pos x="88" y="114"/>
                </a:cxn>
                <a:cxn ang="0">
                  <a:pos x="90" y="127"/>
                </a:cxn>
                <a:cxn ang="0">
                  <a:pos x="91" y="139"/>
                </a:cxn>
                <a:cxn ang="0">
                  <a:pos x="114" y="139"/>
                </a:cxn>
                <a:cxn ang="0">
                  <a:pos x="114" y="136"/>
                </a:cxn>
                <a:cxn ang="0">
                  <a:pos x="111" y="133"/>
                </a:cxn>
                <a:cxn ang="0">
                  <a:pos x="109" y="130"/>
                </a:cxn>
                <a:cxn ang="0">
                  <a:pos x="108" y="127"/>
                </a:cxn>
                <a:cxn ang="0">
                  <a:pos x="108" y="121"/>
                </a:cxn>
                <a:cxn ang="0">
                  <a:pos x="106" y="97"/>
                </a:cxn>
                <a:cxn ang="0">
                  <a:pos x="105" y="85"/>
                </a:cxn>
                <a:cxn ang="0">
                  <a:pos x="100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6" y="66"/>
                </a:cxn>
                <a:cxn ang="0">
                  <a:pos x="103" y="60"/>
                </a:cxn>
                <a:cxn ang="0">
                  <a:pos x="108" y="51"/>
                </a:cxn>
                <a:cxn ang="0">
                  <a:pos x="109" y="37"/>
                </a:cxn>
                <a:cxn ang="0">
                  <a:pos x="106" y="22"/>
                </a:cxn>
                <a:cxn ang="0">
                  <a:pos x="100" y="12"/>
                </a:cxn>
                <a:cxn ang="0">
                  <a:pos x="90" y="4"/>
                </a:cxn>
                <a:cxn ang="0">
                  <a:pos x="76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18" y="139"/>
                </a:cxn>
                <a:cxn ang="0">
                  <a:pos x="18" y="79"/>
                </a:cxn>
              </a:cxnLst>
              <a:rect l="0" t="0" r="r" b="b"/>
              <a:pathLst>
                <a:path w="114" h="139">
                  <a:moveTo>
                    <a:pt x="18" y="16"/>
                  </a:moveTo>
                  <a:lnTo>
                    <a:pt x="64" y="16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8" y="28"/>
                  </a:lnTo>
                  <a:lnTo>
                    <a:pt x="90" y="39"/>
                  </a:lnTo>
                  <a:lnTo>
                    <a:pt x="87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1" y="63"/>
                  </a:lnTo>
                  <a:lnTo>
                    <a:pt x="18" y="63"/>
                  </a:lnTo>
                  <a:lnTo>
                    <a:pt x="18" y="16"/>
                  </a:lnTo>
                  <a:close/>
                  <a:moveTo>
                    <a:pt x="18" y="79"/>
                  </a:moveTo>
                  <a:lnTo>
                    <a:pt x="63" y="79"/>
                  </a:lnTo>
                  <a:lnTo>
                    <a:pt x="75" y="81"/>
                  </a:lnTo>
                  <a:lnTo>
                    <a:pt x="82" y="85"/>
                  </a:lnTo>
                  <a:lnTo>
                    <a:pt x="85" y="90"/>
                  </a:lnTo>
                  <a:lnTo>
                    <a:pt x="88" y="97"/>
                  </a:lnTo>
                  <a:lnTo>
                    <a:pt x="88" y="103"/>
                  </a:lnTo>
                  <a:lnTo>
                    <a:pt x="88" y="114"/>
                  </a:lnTo>
                  <a:lnTo>
                    <a:pt x="90" y="127"/>
                  </a:lnTo>
                  <a:lnTo>
                    <a:pt x="91" y="139"/>
                  </a:lnTo>
                  <a:lnTo>
                    <a:pt x="114" y="139"/>
                  </a:lnTo>
                  <a:lnTo>
                    <a:pt x="114" y="136"/>
                  </a:lnTo>
                  <a:lnTo>
                    <a:pt x="111" y="133"/>
                  </a:lnTo>
                  <a:lnTo>
                    <a:pt x="109" y="130"/>
                  </a:lnTo>
                  <a:lnTo>
                    <a:pt x="108" y="127"/>
                  </a:lnTo>
                  <a:lnTo>
                    <a:pt x="108" y="121"/>
                  </a:lnTo>
                  <a:lnTo>
                    <a:pt x="106" y="97"/>
                  </a:lnTo>
                  <a:lnTo>
                    <a:pt x="105" y="85"/>
                  </a:lnTo>
                  <a:lnTo>
                    <a:pt x="100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6" y="66"/>
                  </a:lnTo>
                  <a:lnTo>
                    <a:pt x="103" y="60"/>
                  </a:lnTo>
                  <a:lnTo>
                    <a:pt x="108" y="51"/>
                  </a:lnTo>
                  <a:lnTo>
                    <a:pt x="109" y="37"/>
                  </a:lnTo>
                  <a:lnTo>
                    <a:pt x="106" y="22"/>
                  </a:lnTo>
                  <a:lnTo>
                    <a:pt x="100" y="12"/>
                  </a:lnTo>
                  <a:lnTo>
                    <a:pt x="90" y="4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18" y="139"/>
                  </a:lnTo>
                  <a:lnTo>
                    <a:pt x="18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8" name="Freeform 52"/>
            <p:cNvSpPr>
              <a:spLocks noEditPoints="1"/>
            </p:cNvSpPr>
            <p:nvPr/>
          </p:nvSpPr>
          <p:spPr bwMode="auto">
            <a:xfrm>
              <a:off x="2445" y="1349"/>
              <a:ext cx="60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89" name="Freeform 53"/>
            <p:cNvSpPr>
              <a:spLocks noEditPoints="1"/>
            </p:cNvSpPr>
            <p:nvPr/>
          </p:nvSpPr>
          <p:spPr bwMode="auto">
            <a:xfrm>
              <a:off x="2516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20" y="69"/>
                </a:cxn>
                <a:cxn ang="0">
                  <a:pos x="24" y="60"/>
                </a:cxn>
                <a:cxn ang="0">
                  <a:pos x="32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5" y="60"/>
                </a:cxn>
                <a:cxn ang="0">
                  <a:pos x="69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1" y="106"/>
                </a:cxn>
                <a:cxn ang="0">
                  <a:pos x="66" y="117"/>
                </a:cxn>
                <a:cxn ang="0">
                  <a:pos x="59" y="123"/>
                </a:cxn>
                <a:cxn ang="0">
                  <a:pos x="51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20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8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8" y="55"/>
                </a:cxn>
                <a:cxn ang="0">
                  <a:pos x="2" y="69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3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9" y="139"/>
                </a:cxn>
                <a:cxn ang="0">
                  <a:pos x="44" y="142"/>
                </a:cxn>
                <a:cxn ang="0">
                  <a:pos x="54" y="141"/>
                </a:cxn>
                <a:cxn ang="0">
                  <a:pos x="65" y="135"/>
                </a:cxn>
                <a:cxn ang="0">
                  <a:pos x="74" y="124"/>
                </a:cxn>
                <a:cxn ang="0">
                  <a:pos x="74" y="124"/>
                </a:cxn>
                <a:cxn ang="0">
                  <a:pos x="74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20" y="69"/>
                  </a:lnTo>
                  <a:lnTo>
                    <a:pt x="24" y="60"/>
                  </a:lnTo>
                  <a:lnTo>
                    <a:pt x="32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5" y="60"/>
                  </a:lnTo>
                  <a:lnTo>
                    <a:pt x="69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1" y="106"/>
                  </a:lnTo>
                  <a:lnTo>
                    <a:pt x="66" y="117"/>
                  </a:lnTo>
                  <a:lnTo>
                    <a:pt x="59" y="123"/>
                  </a:lnTo>
                  <a:lnTo>
                    <a:pt x="51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20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8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8" y="55"/>
                  </a:lnTo>
                  <a:lnTo>
                    <a:pt x="2" y="69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3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9" y="139"/>
                  </a:lnTo>
                  <a:lnTo>
                    <a:pt x="44" y="142"/>
                  </a:lnTo>
                  <a:lnTo>
                    <a:pt x="54" y="141"/>
                  </a:lnTo>
                  <a:lnTo>
                    <a:pt x="65" y="135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2626" y="1325"/>
              <a:ext cx="79" cy="9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99" y="33"/>
                </a:cxn>
                <a:cxn ang="0">
                  <a:pos x="92" y="24"/>
                </a:cxn>
                <a:cxn ang="0">
                  <a:pos x="83" y="19"/>
                </a:cxn>
                <a:cxn ang="0">
                  <a:pos x="74" y="16"/>
                </a:cxn>
                <a:cxn ang="0">
                  <a:pos x="65" y="16"/>
                </a:cxn>
                <a:cxn ang="0">
                  <a:pos x="50" y="18"/>
                </a:cxn>
                <a:cxn ang="0">
                  <a:pos x="38" y="25"/>
                </a:cxn>
                <a:cxn ang="0">
                  <a:pos x="27" y="36"/>
                </a:cxn>
                <a:cxn ang="0">
                  <a:pos x="21" y="51"/>
                </a:cxn>
                <a:cxn ang="0">
                  <a:pos x="20" y="70"/>
                </a:cxn>
                <a:cxn ang="0">
                  <a:pos x="21" y="90"/>
                </a:cxn>
                <a:cxn ang="0">
                  <a:pos x="26" y="105"/>
                </a:cxn>
                <a:cxn ang="0">
                  <a:pos x="35" y="118"/>
                </a:cxn>
                <a:cxn ang="0">
                  <a:pos x="47" y="126"/>
                </a:cxn>
                <a:cxn ang="0">
                  <a:pos x="65" y="129"/>
                </a:cxn>
                <a:cxn ang="0">
                  <a:pos x="74" y="127"/>
                </a:cxn>
                <a:cxn ang="0">
                  <a:pos x="83" y="124"/>
                </a:cxn>
                <a:cxn ang="0">
                  <a:pos x="92" y="118"/>
                </a:cxn>
                <a:cxn ang="0">
                  <a:pos x="99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7" y="111"/>
                </a:cxn>
                <a:cxn ang="0">
                  <a:pos x="110" y="124"/>
                </a:cxn>
                <a:cxn ang="0">
                  <a:pos x="99" y="135"/>
                </a:cxn>
                <a:cxn ang="0">
                  <a:pos x="89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2" y="145"/>
                </a:cxn>
                <a:cxn ang="0">
                  <a:pos x="47" y="144"/>
                </a:cxn>
                <a:cxn ang="0">
                  <a:pos x="32" y="138"/>
                </a:cxn>
                <a:cxn ang="0">
                  <a:pos x="20" y="129"/>
                </a:cxn>
                <a:cxn ang="0">
                  <a:pos x="9" y="114"/>
                </a:cxn>
                <a:cxn ang="0">
                  <a:pos x="2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1" y="28"/>
                </a:cxn>
                <a:cxn ang="0">
                  <a:pos x="24" y="12"/>
                </a:cxn>
                <a:cxn ang="0">
                  <a:pos x="42" y="3"/>
                </a:cxn>
                <a:cxn ang="0">
                  <a:pos x="65" y="0"/>
                </a:cxn>
                <a:cxn ang="0">
                  <a:pos x="84" y="1"/>
                </a:cxn>
                <a:cxn ang="0">
                  <a:pos x="99" y="9"/>
                </a:cxn>
                <a:cxn ang="0">
                  <a:pos x="111" y="19"/>
                </a:cxn>
                <a:cxn ang="0">
                  <a:pos x="119" y="31"/>
                </a:cxn>
                <a:cxn ang="0">
                  <a:pos x="122" y="45"/>
                </a:cxn>
                <a:cxn ang="0">
                  <a:pos x="104" y="45"/>
                </a:cxn>
              </a:cxnLst>
              <a:rect l="0" t="0" r="r" b="b"/>
              <a:pathLst>
                <a:path w="123" h="145">
                  <a:moveTo>
                    <a:pt x="104" y="45"/>
                  </a:moveTo>
                  <a:lnTo>
                    <a:pt x="99" y="33"/>
                  </a:lnTo>
                  <a:lnTo>
                    <a:pt x="92" y="24"/>
                  </a:lnTo>
                  <a:lnTo>
                    <a:pt x="83" y="19"/>
                  </a:lnTo>
                  <a:lnTo>
                    <a:pt x="74" y="16"/>
                  </a:lnTo>
                  <a:lnTo>
                    <a:pt x="65" y="16"/>
                  </a:lnTo>
                  <a:lnTo>
                    <a:pt x="50" y="18"/>
                  </a:lnTo>
                  <a:lnTo>
                    <a:pt x="38" y="25"/>
                  </a:lnTo>
                  <a:lnTo>
                    <a:pt x="27" y="36"/>
                  </a:lnTo>
                  <a:lnTo>
                    <a:pt x="21" y="51"/>
                  </a:lnTo>
                  <a:lnTo>
                    <a:pt x="20" y="70"/>
                  </a:lnTo>
                  <a:lnTo>
                    <a:pt x="21" y="90"/>
                  </a:lnTo>
                  <a:lnTo>
                    <a:pt x="26" y="105"/>
                  </a:lnTo>
                  <a:lnTo>
                    <a:pt x="35" y="118"/>
                  </a:lnTo>
                  <a:lnTo>
                    <a:pt x="47" y="126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4"/>
                  </a:lnTo>
                  <a:lnTo>
                    <a:pt x="92" y="118"/>
                  </a:lnTo>
                  <a:lnTo>
                    <a:pt x="99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7" y="111"/>
                  </a:lnTo>
                  <a:lnTo>
                    <a:pt x="110" y="124"/>
                  </a:lnTo>
                  <a:lnTo>
                    <a:pt x="99" y="135"/>
                  </a:lnTo>
                  <a:lnTo>
                    <a:pt x="89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2" y="145"/>
                  </a:lnTo>
                  <a:lnTo>
                    <a:pt x="47" y="144"/>
                  </a:lnTo>
                  <a:lnTo>
                    <a:pt x="32" y="138"/>
                  </a:lnTo>
                  <a:lnTo>
                    <a:pt x="20" y="129"/>
                  </a:lnTo>
                  <a:lnTo>
                    <a:pt x="9" y="114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1" y="28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lnTo>
                    <a:pt x="84" y="1"/>
                  </a:lnTo>
                  <a:lnTo>
                    <a:pt x="99" y="9"/>
                  </a:lnTo>
                  <a:lnTo>
                    <a:pt x="111" y="19"/>
                  </a:lnTo>
                  <a:lnTo>
                    <a:pt x="119" y="31"/>
                  </a:lnTo>
                  <a:lnTo>
                    <a:pt x="122" y="45"/>
                  </a:lnTo>
                  <a:lnTo>
                    <a:pt x="104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2723" y="1349"/>
              <a:ext cx="32" cy="68"/>
            </a:xfrm>
            <a:custGeom>
              <a:avLst/>
              <a:gdLst/>
              <a:ahLst/>
              <a:cxnLst>
                <a:cxn ang="0">
                  <a:pos x="17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50" y="2"/>
                </a:cxn>
                <a:cxn ang="0">
                  <a:pos x="50" y="18"/>
                </a:cxn>
                <a:cxn ang="0">
                  <a:pos x="42" y="18"/>
                </a:cxn>
                <a:cxn ang="0">
                  <a:pos x="32" y="21"/>
                </a:cxn>
                <a:cxn ang="0">
                  <a:pos x="24" y="27"/>
                </a:cxn>
                <a:cxn ang="0">
                  <a:pos x="18" y="35"/>
                </a:cxn>
                <a:cxn ang="0">
                  <a:pos x="17" y="45"/>
                </a:cxn>
                <a:cxn ang="0">
                  <a:pos x="17" y="105"/>
                </a:cxn>
              </a:cxnLst>
              <a:rect l="0" t="0" r="r" b="b"/>
              <a:pathLst>
                <a:path w="50" h="105">
                  <a:moveTo>
                    <a:pt x="17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0" y="18"/>
                  </a:lnTo>
                  <a:lnTo>
                    <a:pt x="42" y="18"/>
                  </a:lnTo>
                  <a:lnTo>
                    <a:pt x="32" y="21"/>
                  </a:lnTo>
                  <a:lnTo>
                    <a:pt x="24" y="27"/>
                  </a:lnTo>
                  <a:lnTo>
                    <a:pt x="18" y="35"/>
                  </a:lnTo>
                  <a:lnTo>
                    <a:pt x="17" y="45"/>
                  </a:lnTo>
                  <a:lnTo>
                    <a:pt x="17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2" name="Freeform 56"/>
            <p:cNvSpPr>
              <a:spLocks noEditPoints="1"/>
            </p:cNvSpPr>
            <p:nvPr/>
          </p:nvSpPr>
          <p:spPr bwMode="auto">
            <a:xfrm>
              <a:off x="2761" y="1349"/>
              <a:ext cx="60" cy="70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23" y="32"/>
                </a:cxn>
                <a:cxn ang="0">
                  <a:pos x="33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4" y="35"/>
                </a:cxn>
                <a:cxn ang="0">
                  <a:pos x="75" y="47"/>
                </a:cxn>
                <a:cxn ang="0">
                  <a:pos x="20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8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20" y="60"/>
                </a:cxn>
                <a:cxn ang="0">
                  <a:pos x="93" y="60"/>
                </a:cxn>
                <a:cxn ang="0">
                  <a:pos x="92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50" y="0"/>
                </a:cxn>
                <a:cxn ang="0">
                  <a:pos x="32" y="3"/>
                </a:cxn>
                <a:cxn ang="0">
                  <a:pos x="18" y="11"/>
                </a:cxn>
                <a:cxn ang="0">
                  <a:pos x="8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7" y="108"/>
                </a:cxn>
                <a:cxn ang="0">
                  <a:pos x="60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2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20" y="47"/>
                  </a:moveTo>
                  <a:lnTo>
                    <a:pt x="23" y="32"/>
                  </a:lnTo>
                  <a:lnTo>
                    <a:pt x="33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4" y="35"/>
                  </a:lnTo>
                  <a:lnTo>
                    <a:pt x="75" y="47"/>
                  </a:lnTo>
                  <a:lnTo>
                    <a:pt x="20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8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20" y="60"/>
                  </a:lnTo>
                  <a:lnTo>
                    <a:pt x="93" y="60"/>
                  </a:lnTo>
                  <a:lnTo>
                    <a:pt x="92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50" y="0"/>
                  </a:lnTo>
                  <a:lnTo>
                    <a:pt x="32" y="3"/>
                  </a:lnTo>
                  <a:lnTo>
                    <a:pt x="18" y="11"/>
                  </a:lnTo>
                  <a:lnTo>
                    <a:pt x="8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7" y="108"/>
                  </a:lnTo>
                  <a:lnTo>
                    <a:pt x="60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2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2832" y="1349"/>
              <a:ext cx="54" cy="70"/>
            </a:xfrm>
            <a:custGeom>
              <a:avLst/>
              <a:gdLst/>
              <a:ahLst/>
              <a:cxnLst>
                <a:cxn ang="0">
                  <a:pos x="63" y="27"/>
                </a:cxn>
                <a:cxn ang="0">
                  <a:pos x="53" y="17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20" y="26"/>
                </a:cxn>
                <a:cxn ang="0">
                  <a:pos x="20" y="33"/>
                </a:cxn>
                <a:cxn ang="0">
                  <a:pos x="26" y="39"/>
                </a:cxn>
                <a:cxn ang="0">
                  <a:pos x="38" y="44"/>
                </a:cxn>
                <a:cxn ang="0">
                  <a:pos x="72" y="54"/>
                </a:cxn>
                <a:cxn ang="0">
                  <a:pos x="83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4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7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4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3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4" y="15"/>
                </a:cxn>
                <a:cxn ang="0">
                  <a:pos x="80" y="29"/>
                </a:cxn>
                <a:cxn ang="0">
                  <a:pos x="63" y="32"/>
                </a:cxn>
              </a:cxnLst>
              <a:rect l="0" t="0" r="r" b="b"/>
              <a:pathLst>
                <a:path w="83" h="108">
                  <a:moveTo>
                    <a:pt x="63" y="32"/>
                  </a:moveTo>
                  <a:lnTo>
                    <a:pt x="63" y="27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3"/>
                  </a:lnTo>
                  <a:lnTo>
                    <a:pt x="23" y="38"/>
                  </a:lnTo>
                  <a:lnTo>
                    <a:pt x="26" y="39"/>
                  </a:lnTo>
                  <a:lnTo>
                    <a:pt x="32" y="41"/>
                  </a:lnTo>
                  <a:lnTo>
                    <a:pt x="38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3" y="74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59" y="105"/>
                  </a:lnTo>
                  <a:lnTo>
                    <a:pt x="44" y="108"/>
                  </a:lnTo>
                  <a:lnTo>
                    <a:pt x="26" y="105"/>
                  </a:lnTo>
                  <a:lnTo>
                    <a:pt x="14" y="101"/>
                  </a:lnTo>
                  <a:lnTo>
                    <a:pt x="6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7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4" y="92"/>
                  </a:lnTo>
                  <a:lnTo>
                    <a:pt x="59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68" y="8"/>
                  </a:lnTo>
                  <a:lnTo>
                    <a:pt x="74" y="15"/>
                  </a:lnTo>
                  <a:lnTo>
                    <a:pt x="78" y="21"/>
                  </a:lnTo>
                  <a:lnTo>
                    <a:pt x="80" y="29"/>
                  </a:lnTo>
                  <a:lnTo>
                    <a:pt x="80" y="32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2897" y="1349"/>
              <a:ext cx="55" cy="70"/>
            </a:xfrm>
            <a:custGeom>
              <a:avLst/>
              <a:gdLst/>
              <a:ahLst/>
              <a:cxnLst>
                <a:cxn ang="0">
                  <a:pos x="69" y="38"/>
                </a:cxn>
                <a:cxn ang="0">
                  <a:pos x="66" y="26"/>
                </a:cxn>
                <a:cxn ang="0">
                  <a:pos x="57" y="18"/>
                </a:cxn>
                <a:cxn ang="0">
                  <a:pos x="45" y="15"/>
                </a:cxn>
                <a:cxn ang="0">
                  <a:pos x="34" y="18"/>
                </a:cxn>
                <a:cxn ang="0">
                  <a:pos x="27" y="24"/>
                </a:cxn>
                <a:cxn ang="0">
                  <a:pos x="21" y="33"/>
                </a:cxn>
                <a:cxn ang="0">
                  <a:pos x="18" y="44"/>
                </a:cxn>
                <a:cxn ang="0">
                  <a:pos x="18" y="54"/>
                </a:cxn>
                <a:cxn ang="0">
                  <a:pos x="18" y="65"/>
                </a:cxn>
                <a:cxn ang="0">
                  <a:pos x="21" y="75"/>
                </a:cxn>
                <a:cxn ang="0">
                  <a:pos x="25" y="84"/>
                </a:cxn>
                <a:cxn ang="0">
                  <a:pos x="33" y="90"/>
                </a:cxn>
                <a:cxn ang="0">
                  <a:pos x="45" y="93"/>
                </a:cxn>
                <a:cxn ang="0">
                  <a:pos x="55" y="90"/>
                </a:cxn>
                <a:cxn ang="0">
                  <a:pos x="64" y="83"/>
                </a:cxn>
                <a:cxn ang="0">
                  <a:pos x="69" y="69"/>
                </a:cxn>
                <a:cxn ang="0">
                  <a:pos x="85" y="69"/>
                </a:cxn>
                <a:cxn ang="0">
                  <a:pos x="84" y="80"/>
                </a:cxn>
                <a:cxn ang="0">
                  <a:pos x="79" y="89"/>
                </a:cxn>
                <a:cxn ang="0">
                  <a:pos x="72" y="99"/>
                </a:cxn>
                <a:cxn ang="0">
                  <a:pos x="60" y="105"/>
                </a:cxn>
                <a:cxn ang="0">
                  <a:pos x="45" y="108"/>
                </a:cxn>
                <a:cxn ang="0">
                  <a:pos x="28" y="105"/>
                </a:cxn>
                <a:cxn ang="0">
                  <a:pos x="16" y="98"/>
                </a:cxn>
                <a:cxn ang="0">
                  <a:pos x="7" y="87"/>
                </a:cxn>
                <a:cxn ang="0">
                  <a:pos x="1" y="74"/>
                </a:cxn>
                <a:cxn ang="0">
                  <a:pos x="0" y="57"/>
                </a:cxn>
                <a:cxn ang="0">
                  <a:pos x="1" y="39"/>
                </a:cxn>
                <a:cxn ang="0">
                  <a:pos x="7" y="24"/>
                </a:cxn>
                <a:cxn ang="0">
                  <a:pos x="16" y="11"/>
                </a:cxn>
                <a:cxn ang="0">
                  <a:pos x="30" y="3"/>
                </a:cxn>
                <a:cxn ang="0">
                  <a:pos x="48" y="0"/>
                </a:cxn>
                <a:cxn ang="0">
                  <a:pos x="61" y="3"/>
                </a:cxn>
                <a:cxn ang="0">
                  <a:pos x="72" y="9"/>
                </a:cxn>
                <a:cxn ang="0">
                  <a:pos x="79" y="17"/>
                </a:cxn>
                <a:cxn ang="0">
                  <a:pos x="84" y="27"/>
                </a:cxn>
                <a:cxn ang="0">
                  <a:pos x="85" y="38"/>
                </a:cxn>
                <a:cxn ang="0">
                  <a:pos x="69" y="38"/>
                </a:cxn>
              </a:cxnLst>
              <a:rect l="0" t="0" r="r" b="b"/>
              <a:pathLst>
                <a:path w="85" h="108">
                  <a:moveTo>
                    <a:pt x="69" y="38"/>
                  </a:moveTo>
                  <a:lnTo>
                    <a:pt x="66" y="26"/>
                  </a:lnTo>
                  <a:lnTo>
                    <a:pt x="57" y="18"/>
                  </a:lnTo>
                  <a:lnTo>
                    <a:pt x="45" y="15"/>
                  </a:lnTo>
                  <a:lnTo>
                    <a:pt x="34" y="18"/>
                  </a:lnTo>
                  <a:lnTo>
                    <a:pt x="27" y="24"/>
                  </a:lnTo>
                  <a:lnTo>
                    <a:pt x="21" y="33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18" y="65"/>
                  </a:lnTo>
                  <a:lnTo>
                    <a:pt x="21" y="75"/>
                  </a:lnTo>
                  <a:lnTo>
                    <a:pt x="25" y="84"/>
                  </a:lnTo>
                  <a:lnTo>
                    <a:pt x="33" y="90"/>
                  </a:lnTo>
                  <a:lnTo>
                    <a:pt x="45" y="93"/>
                  </a:lnTo>
                  <a:lnTo>
                    <a:pt x="55" y="90"/>
                  </a:lnTo>
                  <a:lnTo>
                    <a:pt x="64" y="83"/>
                  </a:lnTo>
                  <a:lnTo>
                    <a:pt x="69" y="69"/>
                  </a:lnTo>
                  <a:lnTo>
                    <a:pt x="85" y="69"/>
                  </a:lnTo>
                  <a:lnTo>
                    <a:pt x="84" y="80"/>
                  </a:lnTo>
                  <a:lnTo>
                    <a:pt x="79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5" y="108"/>
                  </a:lnTo>
                  <a:lnTo>
                    <a:pt x="28" y="105"/>
                  </a:lnTo>
                  <a:lnTo>
                    <a:pt x="16" y="98"/>
                  </a:lnTo>
                  <a:lnTo>
                    <a:pt x="7" y="87"/>
                  </a:lnTo>
                  <a:lnTo>
                    <a:pt x="1" y="74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7" y="24"/>
                  </a:lnTo>
                  <a:lnTo>
                    <a:pt x="16" y="11"/>
                  </a:lnTo>
                  <a:lnTo>
                    <a:pt x="30" y="3"/>
                  </a:lnTo>
                  <a:lnTo>
                    <a:pt x="48" y="0"/>
                  </a:lnTo>
                  <a:lnTo>
                    <a:pt x="61" y="3"/>
                  </a:lnTo>
                  <a:lnTo>
                    <a:pt x="72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5" y="38"/>
                  </a:lnTo>
                  <a:lnTo>
                    <a:pt x="6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5" name="Freeform 59"/>
            <p:cNvSpPr>
              <a:spLocks noEditPoints="1"/>
            </p:cNvSpPr>
            <p:nvPr/>
          </p:nvSpPr>
          <p:spPr bwMode="auto">
            <a:xfrm>
              <a:off x="2963" y="1349"/>
              <a:ext cx="58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2" y="32"/>
                </a:cxn>
                <a:cxn ang="0">
                  <a:pos x="31" y="20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3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5" y="84"/>
                </a:cxn>
                <a:cxn ang="0">
                  <a:pos x="19" y="74"/>
                </a:cxn>
                <a:cxn ang="0">
                  <a:pos x="18" y="60"/>
                </a:cxn>
                <a:cxn ang="0">
                  <a:pos x="91" y="60"/>
                </a:cxn>
                <a:cxn ang="0">
                  <a:pos x="90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1"/>
                </a:cxn>
                <a:cxn ang="0">
                  <a:pos x="7" y="24"/>
                </a:cxn>
                <a:cxn ang="0">
                  <a:pos x="1" y="39"/>
                </a:cxn>
                <a:cxn ang="0">
                  <a:pos x="0" y="57"/>
                </a:cxn>
                <a:cxn ang="0">
                  <a:pos x="1" y="74"/>
                </a:cxn>
                <a:cxn ang="0">
                  <a:pos x="7" y="87"/>
                </a:cxn>
                <a:cxn ang="0">
                  <a:pos x="16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8" y="107"/>
                </a:cxn>
                <a:cxn ang="0">
                  <a:pos x="67" y="104"/>
                </a:cxn>
                <a:cxn ang="0">
                  <a:pos x="72" y="101"/>
                </a:cxn>
                <a:cxn ang="0">
                  <a:pos x="82" y="90"/>
                </a:cxn>
                <a:cxn ang="0">
                  <a:pos x="88" y="80"/>
                </a:cxn>
                <a:cxn ang="0">
                  <a:pos x="90" y="72"/>
                </a:cxn>
                <a:cxn ang="0">
                  <a:pos x="73" y="72"/>
                </a:cxn>
              </a:cxnLst>
              <a:rect l="0" t="0" r="r" b="b"/>
              <a:pathLst>
                <a:path w="91" h="108">
                  <a:moveTo>
                    <a:pt x="18" y="47"/>
                  </a:moveTo>
                  <a:lnTo>
                    <a:pt x="22" y="32"/>
                  </a:lnTo>
                  <a:lnTo>
                    <a:pt x="31" y="20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3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5" y="84"/>
                  </a:lnTo>
                  <a:lnTo>
                    <a:pt x="19" y="74"/>
                  </a:lnTo>
                  <a:lnTo>
                    <a:pt x="18" y="60"/>
                  </a:lnTo>
                  <a:lnTo>
                    <a:pt x="91" y="60"/>
                  </a:lnTo>
                  <a:lnTo>
                    <a:pt x="90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1"/>
                  </a:lnTo>
                  <a:lnTo>
                    <a:pt x="7" y="24"/>
                  </a:lnTo>
                  <a:lnTo>
                    <a:pt x="1" y="39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7"/>
                  </a:lnTo>
                  <a:lnTo>
                    <a:pt x="16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8" y="107"/>
                  </a:lnTo>
                  <a:lnTo>
                    <a:pt x="67" y="104"/>
                  </a:lnTo>
                  <a:lnTo>
                    <a:pt x="72" y="101"/>
                  </a:lnTo>
                  <a:lnTo>
                    <a:pt x="82" y="90"/>
                  </a:lnTo>
                  <a:lnTo>
                    <a:pt x="88" y="80"/>
                  </a:lnTo>
                  <a:lnTo>
                    <a:pt x="90" y="72"/>
                  </a:lnTo>
                  <a:lnTo>
                    <a:pt x="73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3038" y="1349"/>
              <a:ext cx="52" cy="68"/>
            </a:xfrm>
            <a:custGeom>
              <a:avLst/>
              <a:gdLst/>
              <a:ahLst/>
              <a:cxnLst>
                <a:cxn ang="0">
                  <a:pos x="81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3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6" y="17"/>
                </a:cxn>
                <a:cxn ang="0">
                  <a:pos x="30" y="20"/>
                </a:cxn>
                <a:cxn ang="0">
                  <a:pos x="22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5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1" y="36"/>
                </a:cxn>
                <a:cxn ang="0">
                  <a:pos x="81" y="105"/>
                </a:cxn>
              </a:cxnLst>
              <a:rect l="0" t="0" r="r" b="b"/>
              <a:pathLst>
                <a:path w="81" h="105">
                  <a:moveTo>
                    <a:pt x="81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3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1" y="36"/>
                  </a:lnTo>
                  <a:lnTo>
                    <a:pt x="81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3102" y="1333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3181" y="1325"/>
              <a:ext cx="71" cy="94"/>
            </a:xfrm>
            <a:custGeom>
              <a:avLst/>
              <a:gdLst/>
              <a:ahLst/>
              <a:cxnLst>
                <a:cxn ang="0">
                  <a:pos x="86" y="30"/>
                </a:cxn>
                <a:cxn ang="0">
                  <a:pos x="66" y="16"/>
                </a:cxn>
                <a:cxn ang="0">
                  <a:pos x="47" y="16"/>
                </a:cxn>
                <a:cxn ang="0">
                  <a:pos x="30" y="22"/>
                </a:cxn>
                <a:cxn ang="0">
                  <a:pos x="23" y="40"/>
                </a:cxn>
                <a:cxn ang="0">
                  <a:pos x="26" y="49"/>
                </a:cxn>
                <a:cxn ang="0">
                  <a:pos x="32" y="54"/>
                </a:cxn>
                <a:cxn ang="0">
                  <a:pos x="39" y="57"/>
                </a:cxn>
                <a:cxn ang="0">
                  <a:pos x="92" y="70"/>
                </a:cxn>
                <a:cxn ang="0">
                  <a:pos x="108" y="88"/>
                </a:cxn>
                <a:cxn ang="0">
                  <a:pos x="108" y="118"/>
                </a:cxn>
                <a:cxn ang="0">
                  <a:pos x="92" y="136"/>
                </a:cxn>
                <a:cxn ang="0">
                  <a:pos x="68" y="145"/>
                </a:cxn>
                <a:cxn ang="0">
                  <a:pos x="39" y="144"/>
                </a:cxn>
                <a:cxn ang="0">
                  <a:pos x="20" y="136"/>
                </a:cxn>
                <a:cxn ang="0">
                  <a:pos x="5" y="121"/>
                </a:cxn>
                <a:cxn ang="0">
                  <a:pos x="0" y="97"/>
                </a:cxn>
                <a:cxn ang="0">
                  <a:pos x="20" y="109"/>
                </a:cxn>
                <a:cxn ang="0">
                  <a:pos x="35" y="126"/>
                </a:cxn>
                <a:cxn ang="0">
                  <a:pos x="56" y="129"/>
                </a:cxn>
                <a:cxn ang="0">
                  <a:pos x="74" y="127"/>
                </a:cxn>
                <a:cxn ang="0">
                  <a:pos x="90" y="117"/>
                </a:cxn>
                <a:cxn ang="0">
                  <a:pos x="89" y="94"/>
                </a:cxn>
                <a:cxn ang="0">
                  <a:pos x="62" y="81"/>
                </a:cxn>
                <a:cxn ang="0">
                  <a:pos x="27" y="73"/>
                </a:cxn>
                <a:cxn ang="0">
                  <a:pos x="12" y="63"/>
                </a:cxn>
                <a:cxn ang="0">
                  <a:pos x="5" y="42"/>
                </a:cxn>
                <a:cxn ang="0">
                  <a:pos x="12" y="18"/>
                </a:cxn>
                <a:cxn ang="0">
                  <a:pos x="35" y="1"/>
                </a:cxn>
                <a:cxn ang="0">
                  <a:pos x="71" y="1"/>
                </a:cxn>
                <a:cxn ang="0">
                  <a:pos x="93" y="12"/>
                </a:cxn>
                <a:cxn ang="0">
                  <a:pos x="104" y="28"/>
                </a:cxn>
                <a:cxn ang="0">
                  <a:pos x="107" y="43"/>
                </a:cxn>
              </a:cxnLst>
              <a:rect l="0" t="0" r="r" b="b"/>
              <a:pathLst>
                <a:path w="110" h="145">
                  <a:moveTo>
                    <a:pt x="89" y="43"/>
                  </a:moveTo>
                  <a:lnTo>
                    <a:pt x="86" y="30"/>
                  </a:lnTo>
                  <a:lnTo>
                    <a:pt x="77" y="21"/>
                  </a:lnTo>
                  <a:lnTo>
                    <a:pt x="66" y="16"/>
                  </a:lnTo>
                  <a:lnTo>
                    <a:pt x="54" y="15"/>
                  </a:lnTo>
                  <a:lnTo>
                    <a:pt x="47" y="16"/>
                  </a:lnTo>
                  <a:lnTo>
                    <a:pt x="38" y="18"/>
                  </a:lnTo>
                  <a:lnTo>
                    <a:pt x="30" y="22"/>
                  </a:lnTo>
                  <a:lnTo>
                    <a:pt x="24" y="28"/>
                  </a:lnTo>
                  <a:lnTo>
                    <a:pt x="23" y="40"/>
                  </a:lnTo>
                  <a:lnTo>
                    <a:pt x="23" y="45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9" y="57"/>
                  </a:lnTo>
                  <a:lnTo>
                    <a:pt x="78" y="66"/>
                  </a:lnTo>
                  <a:lnTo>
                    <a:pt x="92" y="70"/>
                  </a:lnTo>
                  <a:lnTo>
                    <a:pt x="101" y="78"/>
                  </a:lnTo>
                  <a:lnTo>
                    <a:pt x="108" y="88"/>
                  </a:lnTo>
                  <a:lnTo>
                    <a:pt x="110" y="103"/>
                  </a:lnTo>
                  <a:lnTo>
                    <a:pt x="108" y="118"/>
                  </a:lnTo>
                  <a:lnTo>
                    <a:pt x="101" y="129"/>
                  </a:lnTo>
                  <a:lnTo>
                    <a:pt x="92" y="136"/>
                  </a:lnTo>
                  <a:lnTo>
                    <a:pt x="81" y="142"/>
                  </a:lnTo>
                  <a:lnTo>
                    <a:pt x="68" y="145"/>
                  </a:lnTo>
                  <a:lnTo>
                    <a:pt x="56" y="145"/>
                  </a:lnTo>
                  <a:lnTo>
                    <a:pt x="39" y="144"/>
                  </a:lnTo>
                  <a:lnTo>
                    <a:pt x="27" y="141"/>
                  </a:lnTo>
                  <a:lnTo>
                    <a:pt x="20" y="136"/>
                  </a:lnTo>
                  <a:lnTo>
                    <a:pt x="14" y="132"/>
                  </a:lnTo>
                  <a:lnTo>
                    <a:pt x="5" y="121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17" y="97"/>
                  </a:lnTo>
                  <a:lnTo>
                    <a:pt x="20" y="109"/>
                  </a:lnTo>
                  <a:lnTo>
                    <a:pt x="26" y="120"/>
                  </a:lnTo>
                  <a:lnTo>
                    <a:pt x="35" y="126"/>
                  </a:lnTo>
                  <a:lnTo>
                    <a:pt x="45" y="129"/>
                  </a:lnTo>
                  <a:lnTo>
                    <a:pt x="56" y="129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90" y="117"/>
                  </a:lnTo>
                  <a:lnTo>
                    <a:pt x="92" y="106"/>
                  </a:lnTo>
                  <a:lnTo>
                    <a:pt x="89" y="94"/>
                  </a:lnTo>
                  <a:lnTo>
                    <a:pt x="80" y="87"/>
                  </a:lnTo>
                  <a:lnTo>
                    <a:pt x="62" y="81"/>
                  </a:lnTo>
                  <a:lnTo>
                    <a:pt x="35" y="75"/>
                  </a:lnTo>
                  <a:lnTo>
                    <a:pt x="27" y="73"/>
                  </a:lnTo>
                  <a:lnTo>
                    <a:pt x="20" y="69"/>
                  </a:lnTo>
                  <a:lnTo>
                    <a:pt x="12" y="63"/>
                  </a:lnTo>
                  <a:lnTo>
                    <a:pt x="6" y="55"/>
                  </a:lnTo>
                  <a:lnTo>
                    <a:pt x="5" y="42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21" y="7"/>
                  </a:lnTo>
                  <a:lnTo>
                    <a:pt x="35" y="1"/>
                  </a:lnTo>
                  <a:lnTo>
                    <a:pt x="53" y="0"/>
                  </a:lnTo>
                  <a:lnTo>
                    <a:pt x="71" y="1"/>
                  </a:lnTo>
                  <a:lnTo>
                    <a:pt x="84" y="6"/>
                  </a:lnTo>
                  <a:lnTo>
                    <a:pt x="93" y="12"/>
                  </a:lnTo>
                  <a:lnTo>
                    <a:pt x="101" y="19"/>
                  </a:lnTo>
                  <a:lnTo>
                    <a:pt x="104" y="28"/>
                  </a:lnTo>
                  <a:lnTo>
                    <a:pt x="105" y="36"/>
                  </a:lnTo>
                  <a:lnTo>
                    <a:pt x="107" y="43"/>
                  </a:lnTo>
                  <a:lnTo>
                    <a:pt x="89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99" name="Freeform 63"/>
            <p:cNvSpPr>
              <a:spLocks noEditPoints="1"/>
            </p:cNvSpPr>
            <p:nvPr/>
          </p:nvSpPr>
          <p:spPr bwMode="auto">
            <a:xfrm>
              <a:off x="3265" y="1349"/>
              <a:ext cx="60" cy="69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19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5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19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3" y="104"/>
                </a:cxn>
                <a:cxn ang="0">
                  <a:pos x="76" y="96"/>
                </a:cxn>
                <a:cxn ang="0">
                  <a:pos x="85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5" y="24"/>
                </a:cxn>
                <a:cxn ang="0">
                  <a:pos x="76" y="12"/>
                </a:cxn>
                <a:cxn ang="0">
                  <a:pos x="63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19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5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19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3" y="104"/>
                  </a:lnTo>
                  <a:lnTo>
                    <a:pt x="76" y="96"/>
                  </a:lnTo>
                  <a:lnTo>
                    <a:pt x="85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5" y="24"/>
                  </a:lnTo>
                  <a:lnTo>
                    <a:pt x="76" y="12"/>
                  </a:lnTo>
                  <a:lnTo>
                    <a:pt x="63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3336" y="1349"/>
              <a:ext cx="55" cy="70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69" y="32"/>
                </a:cxn>
                <a:cxn ang="0">
                  <a:pos x="66" y="26"/>
                </a:cxn>
                <a:cxn ang="0">
                  <a:pos x="63" y="21"/>
                </a:cxn>
                <a:cxn ang="0">
                  <a:pos x="59" y="18"/>
                </a:cxn>
                <a:cxn ang="0">
                  <a:pos x="53" y="17"/>
                </a:cxn>
                <a:cxn ang="0">
                  <a:pos x="47" y="15"/>
                </a:cxn>
                <a:cxn ang="0">
                  <a:pos x="36" y="18"/>
                </a:cxn>
                <a:cxn ang="0">
                  <a:pos x="27" y="24"/>
                </a:cxn>
                <a:cxn ang="0">
                  <a:pos x="23" y="33"/>
                </a:cxn>
                <a:cxn ang="0">
                  <a:pos x="20" y="44"/>
                </a:cxn>
                <a:cxn ang="0">
                  <a:pos x="18" y="54"/>
                </a:cxn>
                <a:cxn ang="0">
                  <a:pos x="20" y="65"/>
                </a:cxn>
                <a:cxn ang="0">
                  <a:pos x="21" y="75"/>
                </a:cxn>
                <a:cxn ang="0">
                  <a:pos x="27" y="84"/>
                </a:cxn>
                <a:cxn ang="0">
                  <a:pos x="35" y="90"/>
                </a:cxn>
                <a:cxn ang="0">
                  <a:pos x="47" y="93"/>
                </a:cxn>
                <a:cxn ang="0">
                  <a:pos x="57" y="90"/>
                </a:cxn>
                <a:cxn ang="0">
                  <a:pos x="66" y="83"/>
                </a:cxn>
                <a:cxn ang="0">
                  <a:pos x="71" y="69"/>
                </a:cxn>
                <a:cxn ang="0">
                  <a:pos x="87" y="69"/>
                </a:cxn>
                <a:cxn ang="0">
                  <a:pos x="84" y="80"/>
                </a:cxn>
                <a:cxn ang="0">
                  <a:pos x="80" y="89"/>
                </a:cxn>
                <a:cxn ang="0">
                  <a:pos x="72" y="99"/>
                </a:cxn>
                <a:cxn ang="0">
                  <a:pos x="62" y="105"/>
                </a:cxn>
                <a:cxn ang="0">
                  <a:pos x="45" y="108"/>
                </a:cxn>
                <a:cxn ang="0">
                  <a:pos x="30" y="105"/>
                </a:cxn>
                <a:cxn ang="0">
                  <a:pos x="18" y="98"/>
                </a:cxn>
                <a:cxn ang="0">
                  <a:pos x="8" y="87"/>
                </a:cxn>
                <a:cxn ang="0">
                  <a:pos x="2" y="74"/>
                </a:cxn>
                <a:cxn ang="0">
                  <a:pos x="0" y="57"/>
                </a:cxn>
                <a:cxn ang="0">
                  <a:pos x="2" y="39"/>
                </a:cxn>
                <a:cxn ang="0">
                  <a:pos x="8" y="24"/>
                </a:cxn>
                <a:cxn ang="0">
                  <a:pos x="18" y="11"/>
                </a:cxn>
                <a:cxn ang="0">
                  <a:pos x="32" y="3"/>
                </a:cxn>
                <a:cxn ang="0">
                  <a:pos x="50" y="0"/>
                </a:cxn>
                <a:cxn ang="0">
                  <a:pos x="63" y="3"/>
                </a:cxn>
                <a:cxn ang="0">
                  <a:pos x="74" y="9"/>
                </a:cxn>
                <a:cxn ang="0">
                  <a:pos x="81" y="17"/>
                </a:cxn>
                <a:cxn ang="0">
                  <a:pos x="86" y="27"/>
                </a:cxn>
                <a:cxn ang="0">
                  <a:pos x="87" y="38"/>
                </a:cxn>
                <a:cxn ang="0">
                  <a:pos x="71" y="38"/>
                </a:cxn>
              </a:cxnLst>
              <a:rect l="0" t="0" r="r" b="b"/>
              <a:pathLst>
                <a:path w="87" h="108">
                  <a:moveTo>
                    <a:pt x="71" y="38"/>
                  </a:moveTo>
                  <a:lnTo>
                    <a:pt x="69" y="32"/>
                  </a:lnTo>
                  <a:lnTo>
                    <a:pt x="66" y="26"/>
                  </a:lnTo>
                  <a:lnTo>
                    <a:pt x="63" y="21"/>
                  </a:lnTo>
                  <a:lnTo>
                    <a:pt x="59" y="18"/>
                  </a:lnTo>
                  <a:lnTo>
                    <a:pt x="53" y="17"/>
                  </a:lnTo>
                  <a:lnTo>
                    <a:pt x="47" y="15"/>
                  </a:lnTo>
                  <a:lnTo>
                    <a:pt x="36" y="18"/>
                  </a:lnTo>
                  <a:lnTo>
                    <a:pt x="27" y="24"/>
                  </a:lnTo>
                  <a:lnTo>
                    <a:pt x="23" y="33"/>
                  </a:lnTo>
                  <a:lnTo>
                    <a:pt x="20" y="44"/>
                  </a:lnTo>
                  <a:lnTo>
                    <a:pt x="18" y="54"/>
                  </a:lnTo>
                  <a:lnTo>
                    <a:pt x="20" y="65"/>
                  </a:lnTo>
                  <a:lnTo>
                    <a:pt x="21" y="75"/>
                  </a:lnTo>
                  <a:lnTo>
                    <a:pt x="27" y="84"/>
                  </a:lnTo>
                  <a:lnTo>
                    <a:pt x="35" y="90"/>
                  </a:lnTo>
                  <a:lnTo>
                    <a:pt x="47" y="93"/>
                  </a:lnTo>
                  <a:lnTo>
                    <a:pt x="57" y="90"/>
                  </a:lnTo>
                  <a:lnTo>
                    <a:pt x="66" y="83"/>
                  </a:lnTo>
                  <a:lnTo>
                    <a:pt x="71" y="69"/>
                  </a:lnTo>
                  <a:lnTo>
                    <a:pt x="87" y="69"/>
                  </a:lnTo>
                  <a:lnTo>
                    <a:pt x="84" y="80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62" y="105"/>
                  </a:lnTo>
                  <a:lnTo>
                    <a:pt x="45" y="108"/>
                  </a:lnTo>
                  <a:lnTo>
                    <a:pt x="30" y="105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8" y="24"/>
                  </a:lnTo>
                  <a:lnTo>
                    <a:pt x="18" y="11"/>
                  </a:lnTo>
                  <a:lnTo>
                    <a:pt x="32" y="3"/>
                  </a:lnTo>
                  <a:lnTo>
                    <a:pt x="50" y="0"/>
                  </a:lnTo>
                  <a:lnTo>
                    <a:pt x="63" y="3"/>
                  </a:lnTo>
                  <a:lnTo>
                    <a:pt x="74" y="9"/>
                  </a:lnTo>
                  <a:lnTo>
                    <a:pt x="81" y="17"/>
                  </a:lnTo>
                  <a:lnTo>
                    <a:pt x="86" y="27"/>
                  </a:lnTo>
                  <a:lnTo>
                    <a:pt x="87" y="38"/>
                  </a:lnTo>
                  <a:lnTo>
                    <a:pt x="71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1" name="Freeform 65"/>
            <p:cNvSpPr>
              <a:spLocks noEditPoints="1"/>
            </p:cNvSpPr>
            <p:nvPr/>
          </p:nvSpPr>
          <p:spPr bwMode="auto">
            <a:xfrm>
              <a:off x="3405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2" name="Freeform 66"/>
            <p:cNvSpPr>
              <a:spLocks noEditPoints="1"/>
            </p:cNvSpPr>
            <p:nvPr/>
          </p:nvSpPr>
          <p:spPr bwMode="auto">
            <a:xfrm>
              <a:off x="3432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501" y="1333"/>
              <a:ext cx="29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1" y="112"/>
                </a:cxn>
                <a:cxn ang="0">
                  <a:pos x="33" y="114"/>
                </a:cxn>
                <a:cxn ang="0">
                  <a:pos x="34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0" y="117"/>
                </a:cxn>
                <a:cxn ang="0">
                  <a:pos x="46" y="117"/>
                </a:cxn>
                <a:cxn ang="0">
                  <a:pos x="46" y="130"/>
                </a:cxn>
                <a:cxn ang="0">
                  <a:pos x="40" y="130"/>
                </a:cxn>
                <a:cxn ang="0">
                  <a:pos x="36" y="130"/>
                </a:cxn>
                <a:cxn ang="0">
                  <a:pos x="34" y="132"/>
                </a:cxn>
                <a:cxn ang="0">
                  <a:pos x="27" y="130"/>
                </a:cxn>
                <a:cxn ang="0">
                  <a:pos x="22" y="129"/>
                </a:cxn>
                <a:cxn ang="0">
                  <a:pos x="18" y="126"/>
                </a:cxn>
                <a:cxn ang="0">
                  <a:pos x="16" y="123"/>
                </a:cxn>
                <a:cxn ang="0">
                  <a:pos x="15" y="120"/>
                </a:cxn>
                <a:cxn ang="0">
                  <a:pos x="13" y="114"/>
                </a:cxn>
                <a:cxn ang="0">
                  <a:pos x="13" y="109"/>
                </a:cxn>
                <a:cxn ang="0">
                  <a:pos x="13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3" y="28"/>
                </a:cxn>
                <a:cxn ang="0">
                  <a:pos x="13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6" y="28"/>
                </a:cxn>
                <a:cxn ang="0">
                  <a:pos x="46" y="43"/>
                </a:cxn>
                <a:cxn ang="0">
                  <a:pos x="30" y="43"/>
                </a:cxn>
              </a:cxnLst>
              <a:rect l="0" t="0" r="r" b="b"/>
              <a:pathLst>
                <a:path w="46" h="132">
                  <a:moveTo>
                    <a:pt x="30" y="43"/>
                  </a:moveTo>
                  <a:lnTo>
                    <a:pt x="30" y="108"/>
                  </a:lnTo>
                  <a:lnTo>
                    <a:pt x="31" y="112"/>
                  </a:lnTo>
                  <a:lnTo>
                    <a:pt x="33" y="114"/>
                  </a:lnTo>
                  <a:lnTo>
                    <a:pt x="34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0" y="117"/>
                  </a:lnTo>
                  <a:lnTo>
                    <a:pt x="46" y="117"/>
                  </a:lnTo>
                  <a:lnTo>
                    <a:pt x="46" y="130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4" y="132"/>
                  </a:lnTo>
                  <a:lnTo>
                    <a:pt x="27" y="130"/>
                  </a:lnTo>
                  <a:lnTo>
                    <a:pt x="22" y="129"/>
                  </a:lnTo>
                  <a:lnTo>
                    <a:pt x="18" y="126"/>
                  </a:lnTo>
                  <a:lnTo>
                    <a:pt x="16" y="123"/>
                  </a:lnTo>
                  <a:lnTo>
                    <a:pt x="15" y="120"/>
                  </a:lnTo>
                  <a:lnTo>
                    <a:pt x="13" y="114"/>
                  </a:lnTo>
                  <a:lnTo>
                    <a:pt x="13" y="109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6" y="28"/>
                  </a:lnTo>
                  <a:lnTo>
                    <a:pt x="46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4" name="Freeform 68"/>
            <p:cNvSpPr>
              <a:spLocks noEditPoints="1"/>
            </p:cNvSpPr>
            <p:nvPr/>
          </p:nvSpPr>
          <p:spPr bwMode="auto">
            <a:xfrm>
              <a:off x="3544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5" name="Freeform 69"/>
            <p:cNvSpPr>
              <a:spLocks noEditPoints="1"/>
            </p:cNvSpPr>
            <p:nvPr/>
          </p:nvSpPr>
          <p:spPr bwMode="auto">
            <a:xfrm>
              <a:off x="3571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641" y="1349"/>
              <a:ext cx="54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1" y="24"/>
                </a:cxn>
                <a:cxn ang="0">
                  <a:pos x="57" y="20"/>
                </a:cxn>
                <a:cxn ang="0">
                  <a:pos x="46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5" y="39"/>
                </a:cxn>
                <a:cxn ang="0">
                  <a:pos x="37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79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1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5" y="39"/>
                  </a:lnTo>
                  <a:lnTo>
                    <a:pt x="31" y="41"/>
                  </a:lnTo>
                  <a:lnTo>
                    <a:pt x="37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79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40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2338"/>
            <a:ext cx="3960813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2192338"/>
            <a:ext cx="3962400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92338"/>
            <a:ext cx="8075613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/>
            <a:endParaRPr lang="en-US" sz="3100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161925" y="114300"/>
            <a:ext cx="4608513" cy="434975"/>
            <a:chOff x="793" y="1162"/>
            <a:chExt cx="2903" cy="274"/>
          </a:xfrm>
        </p:grpSpPr>
        <p:sp>
          <p:nvSpPr>
            <p:cNvPr id="3892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793" y="1162"/>
              <a:ext cx="2903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793" y="1163"/>
              <a:ext cx="474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auto">
            <a:xfrm>
              <a:off x="852" y="1212"/>
              <a:ext cx="176" cy="177"/>
            </a:xfrm>
            <a:custGeom>
              <a:avLst/>
              <a:gdLst/>
              <a:ahLst/>
              <a:cxnLst>
                <a:cxn ang="0">
                  <a:pos x="96" y="179"/>
                </a:cxn>
                <a:cxn ang="0">
                  <a:pos x="0" y="179"/>
                </a:cxn>
                <a:cxn ang="0">
                  <a:pos x="0" y="96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178" y="0"/>
                </a:cxn>
                <a:cxn ang="0">
                  <a:pos x="178" y="96"/>
                </a:cxn>
                <a:cxn ang="0">
                  <a:pos x="178" y="96"/>
                </a:cxn>
                <a:cxn ang="0">
                  <a:pos x="274" y="96"/>
                </a:cxn>
                <a:cxn ang="0">
                  <a:pos x="274" y="179"/>
                </a:cxn>
                <a:cxn ang="0">
                  <a:pos x="178" y="179"/>
                </a:cxn>
                <a:cxn ang="0">
                  <a:pos x="178" y="179"/>
                </a:cxn>
                <a:cxn ang="0">
                  <a:pos x="178" y="275"/>
                </a:cxn>
                <a:cxn ang="0">
                  <a:pos x="96" y="275"/>
                </a:cxn>
                <a:cxn ang="0">
                  <a:pos x="96" y="179"/>
                </a:cxn>
                <a:cxn ang="0">
                  <a:pos x="96" y="179"/>
                </a:cxn>
              </a:cxnLst>
              <a:rect l="0" t="0" r="r" b="b"/>
              <a:pathLst>
                <a:path w="274" h="275">
                  <a:moveTo>
                    <a:pt x="96" y="179"/>
                  </a:moveTo>
                  <a:lnTo>
                    <a:pt x="0" y="179"/>
                  </a:lnTo>
                  <a:lnTo>
                    <a:pt x="0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0"/>
                  </a:lnTo>
                  <a:lnTo>
                    <a:pt x="178" y="0"/>
                  </a:lnTo>
                  <a:lnTo>
                    <a:pt x="178" y="96"/>
                  </a:lnTo>
                  <a:lnTo>
                    <a:pt x="178" y="96"/>
                  </a:lnTo>
                  <a:lnTo>
                    <a:pt x="274" y="96"/>
                  </a:lnTo>
                  <a:lnTo>
                    <a:pt x="274" y="179"/>
                  </a:lnTo>
                  <a:lnTo>
                    <a:pt x="178" y="179"/>
                  </a:lnTo>
                  <a:lnTo>
                    <a:pt x="178" y="179"/>
                  </a:lnTo>
                  <a:lnTo>
                    <a:pt x="178" y="275"/>
                  </a:lnTo>
                  <a:lnTo>
                    <a:pt x="96" y="275"/>
                  </a:lnTo>
                  <a:lnTo>
                    <a:pt x="96" y="179"/>
                  </a:lnTo>
                  <a:lnTo>
                    <a:pt x="96" y="179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5" name="Freeform 13"/>
            <p:cNvSpPr>
              <a:spLocks/>
            </p:cNvSpPr>
            <p:nvPr/>
          </p:nvSpPr>
          <p:spPr bwMode="auto">
            <a:xfrm>
              <a:off x="1066" y="1210"/>
              <a:ext cx="145" cy="179"/>
            </a:xfrm>
            <a:custGeom>
              <a:avLst/>
              <a:gdLst/>
              <a:ahLst/>
              <a:cxnLst>
                <a:cxn ang="0">
                  <a:pos x="69" y="138"/>
                </a:cxn>
                <a:cxn ang="0">
                  <a:pos x="72" y="108"/>
                </a:cxn>
                <a:cxn ang="0">
                  <a:pos x="84" y="80"/>
                </a:cxn>
                <a:cxn ang="0">
                  <a:pos x="102" y="57"/>
                </a:cxn>
                <a:cxn ang="0">
                  <a:pos x="126" y="39"/>
                </a:cxn>
                <a:cxn ang="0">
                  <a:pos x="153" y="27"/>
                </a:cxn>
                <a:cxn ang="0">
                  <a:pos x="184" y="23"/>
                </a:cxn>
                <a:cxn ang="0">
                  <a:pos x="205" y="24"/>
                </a:cxn>
                <a:cxn ang="0">
                  <a:pos x="225" y="30"/>
                </a:cxn>
                <a:cxn ang="0">
                  <a:pos x="199" y="14"/>
                </a:cxn>
                <a:cxn ang="0">
                  <a:pos x="169" y="3"/>
                </a:cxn>
                <a:cxn ang="0">
                  <a:pos x="138" y="0"/>
                </a:cxn>
                <a:cxn ang="0">
                  <a:pos x="106" y="3"/>
                </a:cxn>
                <a:cxn ang="0">
                  <a:pos x="78" y="14"/>
                </a:cxn>
                <a:cxn ang="0">
                  <a:pos x="51" y="30"/>
                </a:cxn>
                <a:cxn ang="0">
                  <a:pos x="30" y="53"/>
                </a:cxn>
                <a:cxn ang="0">
                  <a:pos x="13" y="78"/>
                </a:cxn>
                <a:cxn ang="0">
                  <a:pos x="3" y="107"/>
                </a:cxn>
                <a:cxn ang="0">
                  <a:pos x="0" y="140"/>
                </a:cxn>
                <a:cxn ang="0">
                  <a:pos x="3" y="171"/>
                </a:cxn>
                <a:cxn ang="0">
                  <a:pos x="13" y="200"/>
                </a:cxn>
                <a:cxn ang="0">
                  <a:pos x="30" y="227"/>
                </a:cxn>
                <a:cxn ang="0">
                  <a:pos x="51" y="248"/>
                </a:cxn>
                <a:cxn ang="0">
                  <a:pos x="78" y="264"/>
                </a:cxn>
                <a:cxn ang="0">
                  <a:pos x="106" y="275"/>
                </a:cxn>
                <a:cxn ang="0">
                  <a:pos x="138" y="278"/>
                </a:cxn>
                <a:cxn ang="0">
                  <a:pos x="171" y="275"/>
                </a:cxn>
                <a:cxn ang="0">
                  <a:pos x="201" y="263"/>
                </a:cxn>
                <a:cxn ang="0">
                  <a:pos x="226" y="246"/>
                </a:cxn>
                <a:cxn ang="0">
                  <a:pos x="207" y="252"/>
                </a:cxn>
                <a:cxn ang="0">
                  <a:pos x="184" y="254"/>
                </a:cxn>
                <a:cxn ang="0">
                  <a:pos x="153" y="251"/>
                </a:cxn>
                <a:cxn ang="0">
                  <a:pos x="126" y="239"/>
                </a:cxn>
                <a:cxn ang="0">
                  <a:pos x="102" y="221"/>
                </a:cxn>
                <a:cxn ang="0">
                  <a:pos x="84" y="197"/>
                </a:cxn>
                <a:cxn ang="0">
                  <a:pos x="72" y="170"/>
                </a:cxn>
                <a:cxn ang="0">
                  <a:pos x="69" y="138"/>
                </a:cxn>
              </a:cxnLst>
              <a:rect l="0" t="0" r="r" b="b"/>
              <a:pathLst>
                <a:path w="226" h="278">
                  <a:moveTo>
                    <a:pt x="69" y="138"/>
                  </a:moveTo>
                  <a:lnTo>
                    <a:pt x="72" y="108"/>
                  </a:lnTo>
                  <a:lnTo>
                    <a:pt x="84" y="80"/>
                  </a:lnTo>
                  <a:lnTo>
                    <a:pt x="102" y="57"/>
                  </a:lnTo>
                  <a:lnTo>
                    <a:pt x="126" y="39"/>
                  </a:lnTo>
                  <a:lnTo>
                    <a:pt x="153" y="27"/>
                  </a:lnTo>
                  <a:lnTo>
                    <a:pt x="184" y="23"/>
                  </a:lnTo>
                  <a:lnTo>
                    <a:pt x="205" y="24"/>
                  </a:lnTo>
                  <a:lnTo>
                    <a:pt x="225" y="30"/>
                  </a:lnTo>
                  <a:lnTo>
                    <a:pt x="199" y="14"/>
                  </a:lnTo>
                  <a:lnTo>
                    <a:pt x="169" y="3"/>
                  </a:lnTo>
                  <a:lnTo>
                    <a:pt x="138" y="0"/>
                  </a:lnTo>
                  <a:lnTo>
                    <a:pt x="106" y="3"/>
                  </a:lnTo>
                  <a:lnTo>
                    <a:pt x="78" y="14"/>
                  </a:lnTo>
                  <a:lnTo>
                    <a:pt x="51" y="30"/>
                  </a:lnTo>
                  <a:lnTo>
                    <a:pt x="30" y="53"/>
                  </a:lnTo>
                  <a:lnTo>
                    <a:pt x="13" y="78"/>
                  </a:lnTo>
                  <a:lnTo>
                    <a:pt x="3" y="107"/>
                  </a:lnTo>
                  <a:lnTo>
                    <a:pt x="0" y="140"/>
                  </a:lnTo>
                  <a:lnTo>
                    <a:pt x="3" y="171"/>
                  </a:lnTo>
                  <a:lnTo>
                    <a:pt x="13" y="200"/>
                  </a:lnTo>
                  <a:lnTo>
                    <a:pt x="30" y="227"/>
                  </a:lnTo>
                  <a:lnTo>
                    <a:pt x="51" y="248"/>
                  </a:lnTo>
                  <a:lnTo>
                    <a:pt x="78" y="264"/>
                  </a:lnTo>
                  <a:lnTo>
                    <a:pt x="106" y="275"/>
                  </a:lnTo>
                  <a:lnTo>
                    <a:pt x="138" y="278"/>
                  </a:lnTo>
                  <a:lnTo>
                    <a:pt x="171" y="275"/>
                  </a:lnTo>
                  <a:lnTo>
                    <a:pt x="201" y="263"/>
                  </a:lnTo>
                  <a:lnTo>
                    <a:pt x="226" y="246"/>
                  </a:lnTo>
                  <a:lnTo>
                    <a:pt x="207" y="252"/>
                  </a:lnTo>
                  <a:lnTo>
                    <a:pt x="184" y="254"/>
                  </a:lnTo>
                  <a:lnTo>
                    <a:pt x="153" y="251"/>
                  </a:lnTo>
                  <a:lnTo>
                    <a:pt x="126" y="239"/>
                  </a:lnTo>
                  <a:lnTo>
                    <a:pt x="102" y="221"/>
                  </a:lnTo>
                  <a:lnTo>
                    <a:pt x="84" y="197"/>
                  </a:lnTo>
                  <a:lnTo>
                    <a:pt x="72" y="170"/>
                  </a:lnTo>
                  <a:lnTo>
                    <a:pt x="69" y="138"/>
                  </a:lnTo>
                  <a:close/>
                </a:path>
              </a:pathLst>
            </a:custGeom>
            <a:solidFill>
              <a:srgbClr val="E00034"/>
            </a:solidFill>
            <a:ln w="0">
              <a:solidFill>
                <a:srgbClr val="E000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814" y="1183"/>
              <a:ext cx="434" cy="234"/>
            </a:xfrm>
            <a:prstGeom prst="rect">
              <a:avLst/>
            </a:prstGeom>
            <a:noFill/>
            <a:ln w="12700">
              <a:solidFill>
                <a:srgbClr val="E0003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1315" y="1181"/>
              <a:ext cx="12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auto">
            <a:xfrm>
              <a:off x="1348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auto">
            <a:xfrm>
              <a:off x="1414" y="1186"/>
              <a:ext cx="30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2" y="43"/>
                </a:cxn>
              </a:cxnLst>
              <a:rect l="0" t="0" r="r" b="b"/>
              <a:pathLst>
                <a:path w="47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0" name="Freeform 18"/>
            <p:cNvSpPr>
              <a:spLocks noEditPoints="1"/>
            </p:cNvSpPr>
            <p:nvPr/>
          </p:nvSpPr>
          <p:spPr bwMode="auto">
            <a:xfrm>
              <a:off x="1454" y="1203"/>
              <a:ext cx="59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auto">
            <a:xfrm>
              <a:off x="1531" y="1203"/>
              <a:ext cx="31" cy="67"/>
            </a:xfrm>
            <a:custGeom>
              <a:avLst/>
              <a:gdLst/>
              <a:ahLst/>
              <a:cxnLst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1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6" y="45"/>
                </a:cxn>
                <a:cxn ang="0">
                  <a:pos x="16" y="105"/>
                </a:cxn>
              </a:cxnLst>
              <a:rect l="0" t="0" r="r" b="b"/>
              <a:pathLst>
                <a:path w="49" h="105">
                  <a:moveTo>
                    <a:pt x="16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1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6" y="4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auto">
            <a:xfrm>
              <a:off x="1576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3" name="Freeform 21"/>
            <p:cNvSpPr>
              <a:spLocks noEditPoints="1"/>
            </p:cNvSpPr>
            <p:nvPr/>
          </p:nvSpPr>
          <p:spPr bwMode="auto">
            <a:xfrm>
              <a:off x="1644" y="1203"/>
              <a:ext cx="62" cy="69"/>
            </a:xfrm>
            <a:custGeom>
              <a:avLst/>
              <a:gdLst/>
              <a:ahLst/>
              <a:cxnLst>
                <a:cxn ang="0">
                  <a:pos x="64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1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2" y="65"/>
                </a:cxn>
                <a:cxn ang="0">
                  <a:pos x="31" y="60"/>
                </a:cxn>
                <a:cxn ang="0">
                  <a:pos x="39" y="59"/>
                </a:cxn>
                <a:cxn ang="0">
                  <a:pos x="63" y="56"/>
                </a:cxn>
                <a:cxn ang="0">
                  <a:pos x="67" y="69"/>
                </a:cxn>
                <a:cxn ang="0">
                  <a:pos x="21" y="32"/>
                </a:cxn>
                <a:cxn ang="0">
                  <a:pos x="22" y="24"/>
                </a:cxn>
                <a:cxn ang="0">
                  <a:pos x="28" y="18"/>
                </a:cxn>
                <a:cxn ang="0">
                  <a:pos x="37" y="15"/>
                </a:cxn>
                <a:cxn ang="0">
                  <a:pos x="51" y="15"/>
                </a:cxn>
                <a:cxn ang="0">
                  <a:pos x="61" y="18"/>
                </a:cxn>
                <a:cxn ang="0">
                  <a:pos x="67" y="26"/>
                </a:cxn>
                <a:cxn ang="0">
                  <a:pos x="67" y="36"/>
                </a:cxn>
                <a:cxn ang="0">
                  <a:pos x="64" y="41"/>
                </a:cxn>
                <a:cxn ang="0">
                  <a:pos x="60" y="42"/>
                </a:cxn>
                <a:cxn ang="0">
                  <a:pos x="30" y="47"/>
                </a:cxn>
                <a:cxn ang="0">
                  <a:pos x="7" y="57"/>
                </a:cxn>
                <a:cxn ang="0">
                  <a:pos x="0" y="72"/>
                </a:cxn>
                <a:cxn ang="0">
                  <a:pos x="1" y="90"/>
                </a:cxn>
                <a:cxn ang="0">
                  <a:pos x="18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0" y="101"/>
                </a:cxn>
                <a:cxn ang="0">
                  <a:pos x="76" y="105"/>
                </a:cxn>
                <a:cxn ang="0">
                  <a:pos x="85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5" y="92"/>
                </a:cxn>
                <a:cxn ang="0">
                  <a:pos x="84" y="87"/>
                </a:cxn>
                <a:cxn ang="0">
                  <a:pos x="82" y="18"/>
                </a:cxn>
                <a:cxn ang="0">
                  <a:pos x="69" y="5"/>
                </a:cxn>
                <a:cxn ang="0">
                  <a:pos x="52" y="0"/>
                </a:cxn>
                <a:cxn ang="0">
                  <a:pos x="30" y="2"/>
                </a:cxn>
                <a:cxn ang="0">
                  <a:pos x="7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4" y="80"/>
                  </a:lnTo>
                  <a:lnTo>
                    <a:pt x="57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5" y="92"/>
                  </a:lnTo>
                  <a:lnTo>
                    <a:pt x="21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19" y="68"/>
                  </a:lnTo>
                  <a:lnTo>
                    <a:pt x="22" y="65"/>
                  </a:lnTo>
                  <a:lnTo>
                    <a:pt x="27" y="62"/>
                  </a:lnTo>
                  <a:lnTo>
                    <a:pt x="31" y="60"/>
                  </a:lnTo>
                  <a:lnTo>
                    <a:pt x="34" y="60"/>
                  </a:lnTo>
                  <a:lnTo>
                    <a:pt x="39" y="59"/>
                  </a:lnTo>
                  <a:lnTo>
                    <a:pt x="55" y="57"/>
                  </a:lnTo>
                  <a:lnTo>
                    <a:pt x="63" y="56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1" y="17"/>
                  </a:lnTo>
                  <a:lnTo>
                    <a:pt x="37" y="15"/>
                  </a:lnTo>
                  <a:lnTo>
                    <a:pt x="43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1" y="18"/>
                  </a:lnTo>
                  <a:lnTo>
                    <a:pt x="64" y="23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6" y="39"/>
                  </a:lnTo>
                  <a:lnTo>
                    <a:pt x="64" y="41"/>
                  </a:lnTo>
                  <a:lnTo>
                    <a:pt x="63" y="42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30" y="47"/>
                  </a:lnTo>
                  <a:lnTo>
                    <a:pt x="16" y="50"/>
                  </a:lnTo>
                  <a:lnTo>
                    <a:pt x="7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" y="90"/>
                  </a:lnTo>
                  <a:lnTo>
                    <a:pt x="9" y="99"/>
                  </a:lnTo>
                  <a:lnTo>
                    <a:pt x="18" y="105"/>
                  </a:lnTo>
                  <a:lnTo>
                    <a:pt x="31" y="108"/>
                  </a:lnTo>
                  <a:lnTo>
                    <a:pt x="45" y="107"/>
                  </a:lnTo>
                  <a:lnTo>
                    <a:pt x="54" y="102"/>
                  </a:lnTo>
                  <a:lnTo>
                    <a:pt x="63" y="96"/>
                  </a:lnTo>
                  <a:lnTo>
                    <a:pt x="67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0" y="101"/>
                  </a:lnTo>
                  <a:lnTo>
                    <a:pt x="72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5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7" y="93"/>
                  </a:lnTo>
                  <a:lnTo>
                    <a:pt x="85" y="92"/>
                  </a:lnTo>
                  <a:lnTo>
                    <a:pt x="84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4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Freeform 22"/>
            <p:cNvSpPr>
              <a:spLocks/>
            </p:cNvSpPr>
            <p:nvPr/>
          </p:nvSpPr>
          <p:spPr bwMode="auto">
            <a:xfrm>
              <a:off x="1712" y="1186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5" name="Freeform 23"/>
            <p:cNvSpPr>
              <a:spLocks noEditPoints="1"/>
            </p:cNvSpPr>
            <p:nvPr/>
          </p:nvSpPr>
          <p:spPr bwMode="auto">
            <a:xfrm>
              <a:off x="1757" y="1181"/>
              <a:ext cx="11" cy="89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6" name="Freeform 24"/>
            <p:cNvSpPr>
              <a:spLocks noEditPoints="1"/>
            </p:cNvSpPr>
            <p:nvPr/>
          </p:nvSpPr>
          <p:spPr bwMode="auto">
            <a:xfrm>
              <a:off x="1783" y="1203"/>
              <a:ext cx="60" cy="68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6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4" y="104"/>
                </a:cxn>
                <a:cxn ang="0">
                  <a:pos x="76" y="96"/>
                </a:cxn>
                <a:cxn ang="0">
                  <a:pos x="87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7" y="24"/>
                </a:cxn>
                <a:cxn ang="0">
                  <a:pos x="76" y="12"/>
                </a:cxn>
                <a:cxn ang="0">
                  <a:pos x="64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6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4" y="104"/>
                  </a:lnTo>
                  <a:lnTo>
                    <a:pt x="76" y="96"/>
                  </a:lnTo>
                  <a:lnTo>
                    <a:pt x="87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7" y="24"/>
                  </a:lnTo>
                  <a:lnTo>
                    <a:pt x="76" y="12"/>
                  </a:lnTo>
                  <a:lnTo>
                    <a:pt x="64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7" name="Freeform 25"/>
            <p:cNvSpPr>
              <a:spLocks/>
            </p:cNvSpPr>
            <p:nvPr/>
          </p:nvSpPr>
          <p:spPr bwMode="auto">
            <a:xfrm>
              <a:off x="1858" y="1203"/>
              <a:ext cx="53" cy="67"/>
            </a:xfrm>
            <a:custGeom>
              <a:avLst/>
              <a:gdLst/>
              <a:ahLst/>
              <a:cxnLst>
                <a:cxn ang="0">
                  <a:pos x="82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4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7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9" y="12"/>
                </a:cxn>
                <a:cxn ang="0">
                  <a:pos x="27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2" y="36"/>
                </a:cxn>
                <a:cxn ang="0">
                  <a:pos x="82" y="105"/>
                </a:cxn>
              </a:cxnLst>
              <a:rect l="0" t="0" r="r" b="b"/>
              <a:pathLst>
                <a:path w="82" h="105">
                  <a:moveTo>
                    <a:pt x="82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4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9" y="12"/>
                  </a:lnTo>
                  <a:lnTo>
                    <a:pt x="27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2" y="36"/>
                  </a:lnTo>
                  <a:lnTo>
                    <a:pt x="82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8" name="Freeform 26"/>
            <p:cNvSpPr>
              <a:spLocks noEditPoints="1"/>
            </p:cNvSpPr>
            <p:nvPr/>
          </p:nvSpPr>
          <p:spPr bwMode="auto">
            <a:xfrm>
              <a:off x="1926" y="1203"/>
              <a:ext cx="61" cy="69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1" y="93"/>
                </a:cxn>
                <a:cxn ang="0">
                  <a:pos x="22" y="89"/>
                </a:cxn>
                <a:cxn ang="0">
                  <a:pos x="18" y="81"/>
                </a:cxn>
                <a:cxn ang="0">
                  <a:pos x="19" y="71"/>
                </a:cxn>
                <a:cxn ang="0">
                  <a:pos x="24" y="65"/>
                </a:cxn>
                <a:cxn ang="0">
                  <a:pos x="31" y="60"/>
                </a:cxn>
                <a:cxn ang="0">
                  <a:pos x="40" y="59"/>
                </a:cxn>
                <a:cxn ang="0">
                  <a:pos x="61" y="56"/>
                </a:cxn>
                <a:cxn ang="0">
                  <a:pos x="67" y="53"/>
                </a:cxn>
                <a:cxn ang="0">
                  <a:pos x="21" y="35"/>
                </a:cxn>
                <a:cxn ang="0">
                  <a:pos x="22" y="27"/>
                </a:cxn>
                <a:cxn ang="0">
                  <a:pos x="25" y="21"/>
                </a:cxn>
                <a:cxn ang="0">
                  <a:pos x="33" y="17"/>
                </a:cxn>
                <a:cxn ang="0">
                  <a:pos x="45" y="15"/>
                </a:cxn>
                <a:cxn ang="0">
                  <a:pos x="58" y="17"/>
                </a:cxn>
                <a:cxn ang="0">
                  <a:pos x="66" y="23"/>
                </a:cxn>
                <a:cxn ang="0">
                  <a:pos x="69" y="32"/>
                </a:cxn>
                <a:cxn ang="0">
                  <a:pos x="67" y="39"/>
                </a:cxn>
                <a:cxn ang="0">
                  <a:pos x="63" y="42"/>
                </a:cxn>
                <a:cxn ang="0">
                  <a:pos x="60" y="44"/>
                </a:cxn>
                <a:cxn ang="0">
                  <a:pos x="18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3" y="108"/>
                </a:cxn>
                <a:cxn ang="0">
                  <a:pos x="55" y="102"/>
                </a:cxn>
                <a:cxn ang="0">
                  <a:pos x="69" y="92"/>
                </a:cxn>
                <a:cxn ang="0">
                  <a:pos x="70" y="98"/>
                </a:cxn>
                <a:cxn ang="0">
                  <a:pos x="73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8" y="93"/>
                </a:cxn>
                <a:cxn ang="0">
                  <a:pos x="85" y="90"/>
                </a:cxn>
                <a:cxn ang="0">
                  <a:pos x="85" y="29"/>
                </a:cxn>
                <a:cxn ang="0">
                  <a:pos x="76" y="11"/>
                </a:cxn>
                <a:cxn ang="0">
                  <a:pos x="61" y="2"/>
                </a:cxn>
                <a:cxn ang="0">
                  <a:pos x="48" y="0"/>
                </a:cxn>
                <a:cxn ang="0">
                  <a:pos x="18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7" y="69"/>
                  </a:moveTo>
                  <a:lnTo>
                    <a:pt x="66" y="80"/>
                  </a:lnTo>
                  <a:lnTo>
                    <a:pt x="58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1" y="93"/>
                  </a:lnTo>
                  <a:lnTo>
                    <a:pt x="25" y="92"/>
                  </a:lnTo>
                  <a:lnTo>
                    <a:pt x="22" y="89"/>
                  </a:lnTo>
                  <a:lnTo>
                    <a:pt x="19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9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8" y="62"/>
                  </a:lnTo>
                  <a:lnTo>
                    <a:pt x="31" y="60"/>
                  </a:lnTo>
                  <a:lnTo>
                    <a:pt x="36" y="60"/>
                  </a:lnTo>
                  <a:lnTo>
                    <a:pt x="40" y="59"/>
                  </a:lnTo>
                  <a:lnTo>
                    <a:pt x="52" y="57"/>
                  </a:lnTo>
                  <a:lnTo>
                    <a:pt x="61" y="56"/>
                  </a:lnTo>
                  <a:lnTo>
                    <a:pt x="66" y="54"/>
                  </a:lnTo>
                  <a:lnTo>
                    <a:pt x="67" y="53"/>
                  </a:lnTo>
                  <a:lnTo>
                    <a:pt x="67" y="69"/>
                  </a:lnTo>
                  <a:close/>
                  <a:moveTo>
                    <a:pt x="21" y="35"/>
                  </a:moveTo>
                  <a:lnTo>
                    <a:pt x="22" y="32"/>
                  </a:lnTo>
                  <a:lnTo>
                    <a:pt x="22" y="27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8" y="18"/>
                  </a:lnTo>
                  <a:lnTo>
                    <a:pt x="33" y="17"/>
                  </a:lnTo>
                  <a:lnTo>
                    <a:pt x="37" y="15"/>
                  </a:lnTo>
                  <a:lnTo>
                    <a:pt x="45" y="15"/>
                  </a:lnTo>
                  <a:lnTo>
                    <a:pt x="52" y="15"/>
                  </a:lnTo>
                  <a:lnTo>
                    <a:pt x="58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7" y="26"/>
                  </a:lnTo>
                  <a:lnTo>
                    <a:pt x="69" y="32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1" y="42"/>
                  </a:lnTo>
                  <a:lnTo>
                    <a:pt x="60" y="44"/>
                  </a:lnTo>
                  <a:lnTo>
                    <a:pt x="31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1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19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5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0" y="98"/>
                  </a:lnTo>
                  <a:lnTo>
                    <a:pt x="72" y="101"/>
                  </a:lnTo>
                  <a:lnTo>
                    <a:pt x="73" y="104"/>
                  </a:lnTo>
                  <a:lnTo>
                    <a:pt x="76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8" y="93"/>
                  </a:lnTo>
                  <a:lnTo>
                    <a:pt x="87" y="92"/>
                  </a:lnTo>
                  <a:lnTo>
                    <a:pt x="85" y="90"/>
                  </a:lnTo>
                  <a:lnTo>
                    <a:pt x="85" y="87"/>
                  </a:lnTo>
                  <a:lnTo>
                    <a:pt x="85" y="29"/>
                  </a:lnTo>
                  <a:lnTo>
                    <a:pt x="82" y="18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2002" y="1181"/>
              <a:ext cx="11" cy="8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0" name="Freeform 28"/>
            <p:cNvSpPr>
              <a:spLocks/>
            </p:cNvSpPr>
            <p:nvPr/>
          </p:nvSpPr>
          <p:spPr bwMode="auto">
            <a:xfrm>
              <a:off x="2071" y="1181"/>
              <a:ext cx="62" cy="89"/>
            </a:xfrm>
            <a:custGeom>
              <a:avLst/>
              <a:gdLst/>
              <a:ahLst/>
              <a:cxnLst>
                <a:cxn ang="0">
                  <a:pos x="18" y="139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16"/>
                </a:cxn>
                <a:cxn ang="0">
                  <a:pos x="18" y="16"/>
                </a:cxn>
                <a:cxn ang="0">
                  <a:pos x="18" y="58"/>
                </a:cxn>
                <a:cxn ang="0">
                  <a:pos x="87" y="58"/>
                </a:cxn>
                <a:cxn ang="0">
                  <a:pos x="87" y="76"/>
                </a:cxn>
                <a:cxn ang="0">
                  <a:pos x="18" y="76"/>
                </a:cxn>
                <a:cxn ang="0">
                  <a:pos x="18" y="139"/>
                </a:cxn>
              </a:cxnLst>
              <a:rect l="0" t="0" r="r" b="b"/>
              <a:pathLst>
                <a:path w="96" h="139">
                  <a:moveTo>
                    <a:pt x="18" y="139"/>
                  </a:moveTo>
                  <a:lnTo>
                    <a:pt x="0" y="139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18" y="16"/>
                  </a:lnTo>
                  <a:lnTo>
                    <a:pt x="18" y="58"/>
                  </a:lnTo>
                  <a:lnTo>
                    <a:pt x="87" y="58"/>
                  </a:lnTo>
                  <a:lnTo>
                    <a:pt x="87" y="76"/>
                  </a:lnTo>
                  <a:lnTo>
                    <a:pt x="18" y="76"/>
                  </a:lnTo>
                  <a:lnTo>
                    <a:pt x="18" y="1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1" name="Freeform 29"/>
            <p:cNvSpPr>
              <a:spLocks noEditPoints="1"/>
            </p:cNvSpPr>
            <p:nvPr/>
          </p:nvSpPr>
          <p:spPr bwMode="auto">
            <a:xfrm>
              <a:off x="2140" y="1203"/>
              <a:ext cx="60" cy="69"/>
            </a:xfrm>
            <a:custGeom>
              <a:avLst/>
              <a:gdLst/>
              <a:ahLst/>
              <a:cxnLst>
                <a:cxn ang="0">
                  <a:pos x="19" y="47"/>
                </a:cxn>
                <a:cxn ang="0">
                  <a:pos x="22" y="32"/>
                </a:cxn>
                <a:cxn ang="0">
                  <a:pos x="33" y="20"/>
                </a:cxn>
                <a:cxn ang="0">
                  <a:pos x="46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5" y="47"/>
                </a:cxn>
                <a:cxn ang="0">
                  <a:pos x="19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7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19" y="60"/>
                </a:cxn>
                <a:cxn ang="0">
                  <a:pos x="93" y="60"/>
                </a:cxn>
                <a:cxn ang="0">
                  <a:pos x="91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9" y="0"/>
                </a:cxn>
                <a:cxn ang="0">
                  <a:pos x="31" y="3"/>
                </a:cxn>
                <a:cxn ang="0">
                  <a:pos x="18" y="11"/>
                </a:cxn>
                <a:cxn ang="0">
                  <a:pos x="7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6" y="108"/>
                </a:cxn>
                <a:cxn ang="0">
                  <a:pos x="60" y="107"/>
                </a:cxn>
                <a:cxn ang="0">
                  <a:pos x="67" y="104"/>
                </a:cxn>
                <a:cxn ang="0">
                  <a:pos x="73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1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19" y="47"/>
                  </a:moveTo>
                  <a:lnTo>
                    <a:pt x="22" y="32"/>
                  </a:lnTo>
                  <a:lnTo>
                    <a:pt x="33" y="20"/>
                  </a:lnTo>
                  <a:lnTo>
                    <a:pt x="46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5" y="47"/>
                  </a:lnTo>
                  <a:lnTo>
                    <a:pt x="19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7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19" y="60"/>
                  </a:lnTo>
                  <a:lnTo>
                    <a:pt x="93" y="60"/>
                  </a:lnTo>
                  <a:lnTo>
                    <a:pt x="91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9" y="0"/>
                  </a:lnTo>
                  <a:lnTo>
                    <a:pt x="31" y="3"/>
                  </a:lnTo>
                  <a:lnTo>
                    <a:pt x="18" y="11"/>
                  </a:lnTo>
                  <a:lnTo>
                    <a:pt x="7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6" y="108"/>
                  </a:lnTo>
                  <a:lnTo>
                    <a:pt x="60" y="107"/>
                  </a:lnTo>
                  <a:lnTo>
                    <a:pt x="67" y="104"/>
                  </a:lnTo>
                  <a:lnTo>
                    <a:pt x="73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1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2" name="Freeform 30"/>
            <p:cNvSpPr>
              <a:spLocks noEditPoints="1"/>
            </p:cNvSpPr>
            <p:nvPr/>
          </p:nvSpPr>
          <p:spPr bwMode="auto">
            <a:xfrm>
              <a:off x="2211" y="1181"/>
              <a:ext cx="58" cy="91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3" name="Freeform 31"/>
            <p:cNvSpPr>
              <a:spLocks noEditPoints="1"/>
            </p:cNvSpPr>
            <p:nvPr/>
          </p:nvSpPr>
          <p:spPr bwMode="auto">
            <a:xfrm>
              <a:off x="2283" y="1203"/>
              <a:ext cx="60" cy="69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4" name="Freeform 32"/>
            <p:cNvSpPr>
              <a:spLocks/>
            </p:cNvSpPr>
            <p:nvPr/>
          </p:nvSpPr>
          <p:spPr bwMode="auto">
            <a:xfrm>
              <a:off x="2360" y="1203"/>
              <a:ext cx="31" cy="67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5" name="Freeform 33"/>
            <p:cNvSpPr>
              <a:spLocks noEditPoints="1"/>
            </p:cNvSpPr>
            <p:nvPr/>
          </p:nvSpPr>
          <p:spPr bwMode="auto">
            <a:xfrm>
              <a:off x="2397" y="1203"/>
              <a:ext cx="61" cy="69"/>
            </a:xfrm>
            <a:custGeom>
              <a:avLst/>
              <a:gdLst/>
              <a:ahLst/>
              <a:cxnLst>
                <a:cxn ang="0">
                  <a:pos x="65" y="80"/>
                </a:cxn>
                <a:cxn ang="0">
                  <a:pos x="48" y="92"/>
                </a:cxn>
                <a:cxn ang="0">
                  <a:pos x="30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18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39" y="59"/>
                </a:cxn>
                <a:cxn ang="0">
                  <a:pos x="60" y="56"/>
                </a:cxn>
                <a:cxn ang="0">
                  <a:pos x="68" y="53"/>
                </a:cxn>
                <a:cxn ang="0">
                  <a:pos x="21" y="35"/>
                </a:cxn>
                <a:cxn ang="0">
                  <a:pos x="23" y="27"/>
                </a:cxn>
                <a:cxn ang="0">
                  <a:pos x="26" y="21"/>
                </a:cxn>
                <a:cxn ang="0">
                  <a:pos x="33" y="17"/>
                </a:cxn>
                <a:cxn ang="0">
                  <a:pos x="44" y="15"/>
                </a:cxn>
                <a:cxn ang="0">
                  <a:pos x="57" y="17"/>
                </a:cxn>
                <a:cxn ang="0">
                  <a:pos x="66" y="23"/>
                </a:cxn>
                <a:cxn ang="0">
                  <a:pos x="68" y="32"/>
                </a:cxn>
                <a:cxn ang="0">
                  <a:pos x="66" y="39"/>
                </a:cxn>
                <a:cxn ang="0">
                  <a:pos x="63" y="42"/>
                </a:cxn>
                <a:cxn ang="0">
                  <a:pos x="59" y="44"/>
                </a:cxn>
                <a:cxn ang="0">
                  <a:pos x="17" y="50"/>
                </a:cxn>
                <a:cxn ang="0">
                  <a:pos x="3" y="65"/>
                </a:cxn>
                <a:cxn ang="0">
                  <a:pos x="0" y="78"/>
                </a:cxn>
                <a:cxn ang="0">
                  <a:pos x="9" y="99"/>
                </a:cxn>
                <a:cxn ang="0">
                  <a:pos x="32" y="108"/>
                </a:cxn>
                <a:cxn ang="0">
                  <a:pos x="56" y="102"/>
                </a:cxn>
                <a:cxn ang="0">
                  <a:pos x="69" y="92"/>
                </a:cxn>
                <a:cxn ang="0">
                  <a:pos x="69" y="98"/>
                </a:cxn>
                <a:cxn ang="0">
                  <a:pos x="74" y="104"/>
                </a:cxn>
                <a:cxn ang="0">
                  <a:pos x="81" y="107"/>
                </a:cxn>
                <a:cxn ang="0">
                  <a:pos x="90" y="107"/>
                </a:cxn>
                <a:cxn ang="0">
                  <a:pos x="96" y="105"/>
                </a:cxn>
                <a:cxn ang="0">
                  <a:pos x="93" y="93"/>
                </a:cxn>
                <a:cxn ang="0">
                  <a:pos x="89" y="93"/>
                </a:cxn>
                <a:cxn ang="0">
                  <a:pos x="86" y="90"/>
                </a:cxn>
                <a:cxn ang="0">
                  <a:pos x="84" y="29"/>
                </a:cxn>
                <a:cxn ang="0">
                  <a:pos x="77" y="11"/>
                </a:cxn>
                <a:cxn ang="0">
                  <a:pos x="60" y="2"/>
                </a:cxn>
                <a:cxn ang="0">
                  <a:pos x="47" y="0"/>
                </a:cxn>
                <a:cxn ang="0">
                  <a:pos x="17" y="8"/>
                </a:cxn>
                <a:cxn ang="0">
                  <a:pos x="6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5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0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7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0" y="56"/>
                  </a:lnTo>
                  <a:lnTo>
                    <a:pt x="65" y="54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1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1" y="15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8" y="32"/>
                  </a:lnTo>
                  <a:lnTo>
                    <a:pt x="68" y="36"/>
                  </a:lnTo>
                  <a:lnTo>
                    <a:pt x="66" y="39"/>
                  </a:lnTo>
                  <a:lnTo>
                    <a:pt x="65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59" y="44"/>
                  </a:lnTo>
                  <a:lnTo>
                    <a:pt x="32" y="47"/>
                  </a:lnTo>
                  <a:lnTo>
                    <a:pt x="17" y="50"/>
                  </a:lnTo>
                  <a:lnTo>
                    <a:pt x="8" y="57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2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71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4" y="87"/>
                  </a:lnTo>
                  <a:lnTo>
                    <a:pt x="84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0" y="2"/>
                  </a:lnTo>
                  <a:lnTo>
                    <a:pt x="17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6" name="Freeform 34"/>
            <p:cNvSpPr>
              <a:spLocks/>
            </p:cNvSpPr>
            <p:nvPr/>
          </p:nvSpPr>
          <p:spPr bwMode="auto">
            <a:xfrm>
              <a:off x="2466" y="1186"/>
              <a:ext cx="30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2" y="112"/>
                </a:cxn>
                <a:cxn ang="0">
                  <a:pos x="32" y="114"/>
                </a:cxn>
                <a:cxn ang="0">
                  <a:pos x="35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1" y="117"/>
                </a:cxn>
                <a:cxn ang="0">
                  <a:pos x="47" y="117"/>
                </a:cxn>
                <a:cxn ang="0">
                  <a:pos x="47" y="130"/>
                </a:cxn>
                <a:cxn ang="0">
                  <a:pos x="41" y="130"/>
                </a:cxn>
                <a:cxn ang="0">
                  <a:pos x="36" y="130"/>
                </a:cxn>
                <a:cxn ang="0">
                  <a:pos x="33" y="132"/>
                </a:cxn>
                <a:cxn ang="0">
                  <a:pos x="27" y="130"/>
                </a:cxn>
                <a:cxn ang="0">
                  <a:pos x="23" y="129"/>
                </a:cxn>
                <a:cxn ang="0">
                  <a:pos x="18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4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7" y="28"/>
                </a:cxn>
                <a:cxn ang="0">
                  <a:pos x="47" y="43"/>
                </a:cxn>
                <a:cxn ang="0">
                  <a:pos x="30" y="43"/>
                </a:cxn>
              </a:cxnLst>
              <a:rect l="0" t="0" r="r" b="b"/>
              <a:pathLst>
                <a:path w="47" h="132">
                  <a:moveTo>
                    <a:pt x="30" y="43"/>
                  </a:moveTo>
                  <a:lnTo>
                    <a:pt x="30" y="108"/>
                  </a:lnTo>
                  <a:lnTo>
                    <a:pt x="32" y="112"/>
                  </a:lnTo>
                  <a:lnTo>
                    <a:pt x="32" y="114"/>
                  </a:lnTo>
                  <a:lnTo>
                    <a:pt x="35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7" y="117"/>
                  </a:lnTo>
                  <a:lnTo>
                    <a:pt x="47" y="130"/>
                  </a:lnTo>
                  <a:lnTo>
                    <a:pt x="41" y="130"/>
                  </a:lnTo>
                  <a:lnTo>
                    <a:pt x="36" y="130"/>
                  </a:lnTo>
                  <a:lnTo>
                    <a:pt x="33" y="132"/>
                  </a:lnTo>
                  <a:lnTo>
                    <a:pt x="27" y="130"/>
                  </a:lnTo>
                  <a:lnTo>
                    <a:pt x="23" y="129"/>
                  </a:lnTo>
                  <a:lnTo>
                    <a:pt x="18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4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7" y="28"/>
                  </a:lnTo>
                  <a:lnTo>
                    <a:pt x="47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7" name="Freeform 35"/>
            <p:cNvSpPr>
              <a:spLocks noEditPoints="1"/>
            </p:cNvSpPr>
            <p:nvPr/>
          </p:nvSpPr>
          <p:spPr bwMode="auto">
            <a:xfrm>
              <a:off x="2510" y="1181"/>
              <a:ext cx="10" cy="89"/>
            </a:xfrm>
            <a:custGeom>
              <a:avLst/>
              <a:gdLst/>
              <a:ahLst/>
              <a:cxnLst>
                <a:cxn ang="0">
                  <a:pos x="16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6" y="37"/>
                </a:cxn>
                <a:cxn ang="0">
                  <a:pos x="16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9"/>
                </a:cxn>
                <a:cxn ang="0">
                  <a:pos x="0" y="19"/>
                </a:cxn>
              </a:cxnLst>
              <a:rect l="0" t="0" r="r" b="b"/>
              <a:pathLst>
                <a:path w="16" h="139">
                  <a:moveTo>
                    <a:pt x="16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6" y="37"/>
                  </a:lnTo>
                  <a:lnTo>
                    <a:pt x="16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8" name="Freeform 36"/>
            <p:cNvSpPr>
              <a:spLocks noEditPoints="1"/>
            </p:cNvSpPr>
            <p:nvPr/>
          </p:nvSpPr>
          <p:spPr bwMode="auto">
            <a:xfrm>
              <a:off x="2536" y="1203"/>
              <a:ext cx="61" cy="68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49" name="Freeform 37"/>
            <p:cNvSpPr>
              <a:spLocks/>
            </p:cNvSpPr>
            <p:nvPr/>
          </p:nvSpPr>
          <p:spPr bwMode="auto">
            <a:xfrm>
              <a:off x="2611" y="1203"/>
              <a:ext cx="53" cy="67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4" y="18"/>
                </a:cxn>
                <a:cxn ang="0">
                  <a:pos x="44" y="15"/>
                </a:cxn>
                <a:cxn ang="0">
                  <a:pos x="38" y="17"/>
                </a:cxn>
                <a:cxn ang="0">
                  <a:pos x="30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6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4" y="18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6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0" name="Freeform 38"/>
            <p:cNvSpPr>
              <a:spLocks noEditPoints="1"/>
            </p:cNvSpPr>
            <p:nvPr/>
          </p:nvSpPr>
          <p:spPr bwMode="auto">
            <a:xfrm>
              <a:off x="1308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8" y="45"/>
                </a:cxn>
                <a:cxn ang="0">
                  <a:pos x="21" y="35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4" y="35"/>
                </a:cxn>
                <a:cxn ang="0">
                  <a:pos x="77" y="45"/>
                </a:cxn>
                <a:cxn ang="0">
                  <a:pos x="77" y="54"/>
                </a:cxn>
                <a:cxn ang="0">
                  <a:pos x="77" y="63"/>
                </a:cxn>
                <a:cxn ang="0">
                  <a:pos x="74" y="74"/>
                </a:cxn>
                <a:cxn ang="0">
                  <a:pos x="68" y="83"/>
                </a:cxn>
                <a:cxn ang="0">
                  <a:pos x="60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3"/>
                </a:cxn>
                <a:cxn ang="0">
                  <a:pos x="21" y="74"/>
                </a:cxn>
                <a:cxn ang="0">
                  <a:pos x="18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2" y="69"/>
                </a:cxn>
                <a:cxn ang="0">
                  <a:pos x="8" y="84"/>
                </a:cxn>
                <a:cxn ang="0">
                  <a:pos x="17" y="96"/>
                </a:cxn>
                <a:cxn ang="0">
                  <a:pos x="30" y="104"/>
                </a:cxn>
                <a:cxn ang="0">
                  <a:pos x="47" y="107"/>
                </a:cxn>
                <a:cxn ang="0">
                  <a:pos x="65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5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5" y="3"/>
                </a:cxn>
                <a:cxn ang="0">
                  <a:pos x="47" y="0"/>
                </a:cxn>
                <a:cxn ang="0">
                  <a:pos x="30" y="3"/>
                </a:cxn>
                <a:cxn ang="0">
                  <a:pos x="17" y="12"/>
                </a:cxn>
                <a:cxn ang="0">
                  <a:pos x="8" y="24"/>
                </a:cxn>
                <a:cxn ang="0">
                  <a:pos x="2" y="38"/>
                </a:cxn>
                <a:cxn ang="0">
                  <a:pos x="0" y="54"/>
                </a:cxn>
              </a:cxnLst>
              <a:rect l="0" t="0" r="r" b="b"/>
              <a:pathLst>
                <a:path w="95" h="107">
                  <a:moveTo>
                    <a:pt x="18" y="54"/>
                  </a:moveTo>
                  <a:lnTo>
                    <a:pt x="18" y="45"/>
                  </a:lnTo>
                  <a:lnTo>
                    <a:pt x="21" y="35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4" y="35"/>
                  </a:lnTo>
                  <a:lnTo>
                    <a:pt x="77" y="45"/>
                  </a:lnTo>
                  <a:lnTo>
                    <a:pt x="77" y="54"/>
                  </a:lnTo>
                  <a:lnTo>
                    <a:pt x="77" y="63"/>
                  </a:lnTo>
                  <a:lnTo>
                    <a:pt x="74" y="74"/>
                  </a:lnTo>
                  <a:lnTo>
                    <a:pt x="68" y="83"/>
                  </a:lnTo>
                  <a:lnTo>
                    <a:pt x="60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3"/>
                  </a:lnTo>
                  <a:lnTo>
                    <a:pt x="21" y="74"/>
                  </a:lnTo>
                  <a:lnTo>
                    <a:pt x="18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2" y="69"/>
                  </a:lnTo>
                  <a:lnTo>
                    <a:pt x="8" y="84"/>
                  </a:lnTo>
                  <a:lnTo>
                    <a:pt x="17" y="96"/>
                  </a:lnTo>
                  <a:lnTo>
                    <a:pt x="30" y="104"/>
                  </a:lnTo>
                  <a:lnTo>
                    <a:pt x="47" y="107"/>
                  </a:lnTo>
                  <a:lnTo>
                    <a:pt x="65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5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5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12"/>
                  </a:lnTo>
                  <a:lnTo>
                    <a:pt x="8" y="24"/>
                  </a:lnTo>
                  <a:lnTo>
                    <a:pt x="2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1" name="Freeform 39"/>
            <p:cNvSpPr>
              <a:spLocks/>
            </p:cNvSpPr>
            <p:nvPr/>
          </p:nvSpPr>
          <p:spPr bwMode="auto">
            <a:xfrm>
              <a:off x="1377" y="1326"/>
              <a:ext cx="31" cy="91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0" y="141"/>
                </a:cxn>
                <a:cxn ang="0">
                  <a:pos x="14" y="141"/>
                </a:cxn>
                <a:cxn ang="0">
                  <a:pos x="14" y="54"/>
                </a:cxn>
                <a:cxn ang="0">
                  <a:pos x="0" y="54"/>
                </a:cxn>
                <a:cxn ang="0">
                  <a:pos x="0" y="39"/>
                </a:cxn>
                <a:cxn ang="0">
                  <a:pos x="14" y="39"/>
                </a:cxn>
                <a:cxn ang="0">
                  <a:pos x="14" y="23"/>
                </a:cxn>
                <a:cxn ang="0">
                  <a:pos x="15" y="12"/>
                </a:cxn>
                <a:cxn ang="0">
                  <a:pos x="21" y="5"/>
                </a:cxn>
                <a:cxn ang="0">
                  <a:pos x="29" y="2"/>
                </a:cxn>
                <a:cxn ang="0">
                  <a:pos x="39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48" y="15"/>
                </a:cxn>
                <a:cxn ang="0">
                  <a:pos x="44" y="15"/>
                </a:cxn>
                <a:cxn ang="0">
                  <a:pos x="41" y="15"/>
                </a:cxn>
                <a:cxn ang="0">
                  <a:pos x="36" y="15"/>
                </a:cxn>
                <a:cxn ang="0">
                  <a:pos x="33" y="17"/>
                </a:cxn>
                <a:cxn ang="0">
                  <a:pos x="32" y="20"/>
                </a:cxn>
                <a:cxn ang="0">
                  <a:pos x="30" y="23"/>
                </a:cxn>
                <a:cxn ang="0">
                  <a:pos x="30" y="27"/>
                </a:cxn>
                <a:cxn ang="0">
                  <a:pos x="30" y="39"/>
                </a:cxn>
                <a:cxn ang="0">
                  <a:pos x="48" y="39"/>
                </a:cxn>
                <a:cxn ang="0">
                  <a:pos x="48" y="54"/>
                </a:cxn>
                <a:cxn ang="0">
                  <a:pos x="30" y="54"/>
                </a:cxn>
              </a:cxnLst>
              <a:rect l="0" t="0" r="r" b="b"/>
              <a:pathLst>
                <a:path w="48" h="141">
                  <a:moveTo>
                    <a:pt x="30" y="54"/>
                  </a:moveTo>
                  <a:lnTo>
                    <a:pt x="30" y="141"/>
                  </a:lnTo>
                  <a:lnTo>
                    <a:pt x="14" y="141"/>
                  </a:lnTo>
                  <a:lnTo>
                    <a:pt x="14" y="54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4" y="39"/>
                  </a:lnTo>
                  <a:lnTo>
                    <a:pt x="14" y="23"/>
                  </a:lnTo>
                  <a:lnTo>
                    <a:pt x="15" y="12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6" y="15"/>
                  </a:lnTo>
                  <a:lnTo>
                    <a:pt x="33" y="17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30" y="39"/>
                  </a:lnTo>
                  <a:lnTo>
                    <a:pt x="48" y="39"/>
                  </a:lnTo>
                  <a:lnTo>
                    <a:pt x="48" y="54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2" name="Freeform 40"/>
            <p:cNvSpPr>
              <a:spLocks noEditPoints="1"/>
            </p:cNvSpPr>
            <p:nvPr/>
          </p:nvSpPr>
          <p:spPr bwMode="auto">
            <a:xfrm>
              <a:off x="1460" y="1327"/>
              <a:ext cx="74" cy="90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66" y="16"/>
                </a:cxn>
                <a:cxn ang="0">
                  <a:pos x="72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9" y="28"/>
                </a:cxn>
                <a:cxn ang="0">
                  <a:pos x="90" y="39"/>
                </a:cxn>
                <a:cxn ang="0">
                  <a:pos x="89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3" y="63"/>
                </a:cxn>
                <a:cxn ang="0">
                  <a:pos x="20" y="63"/>
                </a:cxn>
                <a:cxn ang="0">
                  <a:pos x="20" y="16"/>
                </a:cxn>
                <a:cxn ang="0">
                  <a:pos x="20" y="79"/>
                </a:cxn>
                <a:cxn ang="0">
                  <a:pos x="65" y="79"/>
                </a:cxn>
                <a:cxn ang="0">
                  <a:pos x="75" y="81"/>
                </a:cxn>
                <a:cxn ang="0">
                  <a:pos x="83" y="85"/>
                </a:cxn>
                <a:cxn ang="0">
                  <a:pos x="87" y="90"/>
                </a:cxn>
                <a:cxn ang="0">
                  <a:pos x="89" y="97"/>
                </a:cxn>
                <a:cxn ang="0">
                  <a:pos x="89" y="103"/>
                </a:cxn>
                <a:cxn ang="0">
                  <a:pos x="90" y="114"/>
                </a:cxn>
                <a:cxn ang="0">
                  <a:pos x="90" y="127"/>
                </a:cxn>
                <a:cxn ang="0">
                  <a:pos x="93" y="139"/>
                </a:cxn>
                <a:cxn ang="0">
                  <a:pos x="116" y="139"/>
                </a:cxn>
                <a:cxn ang="0">
                  <a:pos x="116" y="136"/>
                </a:cxn>
                <a:cxn ang="0">
                  <a:pos x="113" y="133"/>
                </a:cxn>
                <a:cxn ang="0">
                  <a:pos x="110" y="130"/>
                </a:cxn>
                <a:cxn ang="0">
                  <a:pos x="110" y="127"/>
                </a:cxn>
                <a:cxn ang="0">
                  <a:pos x="108" y="121"/>
                </a:cxn>
                <a:cxn ang="0">
                  <a:pos x="108" y="97"/>
                </a:cxn>
                <a:cxn ang="0">
                  <a:pos x="105" y="85"/>
                </a:cxn>
                <a:cxn ang="0">
                  <a:pos x="102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8" y="66"/>
                </a:cxn>
                <a:cxn ang="0">
                  <a:pos x="104" y="60"/>
                </a:cxn>
                <a:cxn ang="0">
                  <a:pos x="108" y="51"/>
                </a:cxn>
                <a:cxn ang="0">
                  <a:pos x="110" y="37"/>
                </a:cxn>
                <a:cxn ang="0">
                  <a:pos x="108" y="22"/>
                </a:cxn>
                <a:cxn ang="0">
                  <a:pos x="101" y="12"/>
                </a:cxn>
                <a:cxn ang="0">
                  <a:pos x="90" y="4"/>
                </a:cxn>
                <a:cxn ang="0">
                  <a:pos x="78" y="1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20" y="139"/>
                </a:cxn>
                <a:cxn ang="0">
                  <a:pos x="20" y="79"/>
                </a:cxn>
              </a:cxnLst>
              <a:rect l="0" t="0" r="r" b="b"/>
              <a:pathLst>
                <a:path w="116" h="139">
                  <a:moveTo>
                    <a:pt x="20" y="16"/>
                  </a:moveTo>
                  <a:lnTo>
                    <a:pt x="66" y="16"/>
                  </a:lnTo>
                  <a:lnTo>
                    <a:pt x="72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9" y="28"/>
                  </a:lnTo>
                  <a:lnTo>
                    <a:pt x="90" y="39"/>
                  </a:lnTo>
                  <a:lnTo>
                    <a:pt x="89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3" y="63"/>
                  </a:lnTo>
                  <a:lnTo>
                    <a:pt x="20" y="63"/>
                  </a:lnTo>
                  <a:lnTo>
                    <a:pt x="20" y="16"/>
                  </a:lnTo>
                  <a:close/>
                  <a:moveTo>
                    <a:pt x="20" y="79"/>
                  </a:moveTo>
                  <a:lnTo>
                    <a:pt x="65" y="79"/>
                  </a:lnTo>
                  <a:lnTo>
                    <a:pt x="75" y="81"/>
                  </a:lnTo>
                  <a:lnTo>
                    <a:pt x="83" y="85"/>
                  </a:lnTo>
                  <a:lnTo>
                    <a:pt x="87" y="90"/>
                  </a:lnTo>
                  <a:lnTo>
                    <a:pt x="89" y="97"/>
                  </a:lnTo>
                  <a:lnTo>
                    <a:pt x="89" y="103"/>
                  </a:lnTo>
                  <a:lnTo>
                    <a:pt x="90" y="114"/>
                  </a:lnTo>
                  <a:lnTo>
                    <a:pt x="90" y="127"/>
                  </a:lnTo>
                  <a:lnTo>
                    <a:pt x="93" y="139"/>
                  </a:lnTo>
                  <a:lnTo>
                    <a:pt x="116" y="139"/>
                  </a:lnTo>
                  <a:lnTo>
                    <a:pt x="116" y="136"/>
                  </a:lnTo>
                  <a:lnTo>
                    <a:pt x="113" y="133"/>
                  </a:lnTo>
                  <a:lnTo>
                    <a:pt x="110" y="130"/>
                  </a:lnTo>
                  <a:lnTo>
                    <a:pt x="110" y="127"/>
                  </a:lnTo>
                  <a:lnTo>
                    <a:pt x="108" y="121"/>
                  </a:lnTo>
                  <a:lnTo>
                    <a:pt x="108" y="97"/>
                  </a:lnTo>
                  <a:lnTo>
                    <a:pt x="105" y="85"/>
                  </a:lnTo>
                  <a:lnTo>
                    <a:pt x="102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8" y="66"/>
                  </a:lnTo>
                  <a:lnTo>
                    <a:pt x="104" y="60"/>
                  </a:lnTo>
                  <a:lnTo>
                    <a:pt x="108" y="51"/>
                  </a:lnTo>
                  <a:lnTo>
                    <a:pt x="110" y="37"/>
                  </a:lnTo>
                  <a:lnTo>
                    <a:pt x="108" y="22"/>
                  </a:lnTo>
                  <a:lnTo>
                    <a:pt x="101" y="12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20" y="139"/>
                  </a:ln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3" name="Freeform 41"/>
            <p:cNvSpPr>
              <a:spLocks noEditPoints="1"/>
            </p:cNvSpPr>
            <p:nvPr/>
          </p:nvSpPr>
          <p:spPr bwMode="auto">
            <a:xfrm>
              <a:off x="1547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5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1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7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4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29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6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5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1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7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4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29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6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4" name="Freeform 42"/>
            <p:cNvSpPr>
              <a:spLocks noEditPoints="1"/>
            </p:cNvSpPr>
            <p:nvPr/>
          </p:nvSpPr>
          <p:spPr bwMode="auto">
            <a:xfrm>
              <a:off x="1617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3" y="52"/>
                </a:cxn>
                <a:cxn ang="0">
                  <a:pos x="45" y="49"/>
                </a:cxn>
                <a:cxn ang="0">
                  <a:pos x="58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3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60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3" y="0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8" y="37"/>
                </a:cxn>
                <a:cxn ang="0">
                  <a:pos x="16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10" y="123"/>
                </a:cxn>
                <a:cxn ang="0">
                  <a:pos x="18" y="132"/>
                </a:cxn>
                <a:cxn ang="0">
                  <a:pos x="30" y="139"/>
                </a:cxn>
                <a:cxn ang="0">
                  <a:pos x="45" y="142"/>
                </a:cxn>
                <a:cxn ang="0">
                  <a:pos x="55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3" y="52"/>
                  </a:lnTo>
                  <a:lnTo>
                    <a:pt x="45" y="49"/>
                  </a:lnTo>
                  <a:lnTo>
                    <a:pt x="58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3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60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3" y="0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8" y="37"/>
                  </a:lnTo>
                  <a:lnTo>
                    <a:pt x="16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10" y="123"/>
                  </a:lnTo>
                  <a:lnTo>
                    <a:pt x="18" y="132"/>
                  </a:lnTo>
                  <a:lnTo>
                    <a:pt x="30" y="139"/>
                  </a:lnTo>
                  <a:lnTo>
                    <a:pt x="45" y="142"/>
                  </a:lnTo>
                  <a:lnTo>
                    <a:pt x="55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5" name="Freeform 43"/>
            <p:cNvSpPr>
              <a:spLocks/>
            </p:cNvSpPr>
            <p:nvPr/>
          </p:nvSpPr>
          <p:spPr bwMode="auto">
            <a:xfrm>
              <a:off x="1727" y="1325"/>
              <a:ext cx="79" cy="94"/>
            </a:xfrm>
            <a:custGeom>
              <a:avLst/>
              <a:gdLst/>
              <a:ahLst/>
              <a:cxnLst>
                <a:cxn ang="0">
                  <a:pos x="103" y="45"/>
                </a:cxn>
                <a:cxn ang="0">
                  <a:pos x="99" y="33"/>
                </a:cxn>
                <a:cxn ang="0">
                  <a:pos x="91" y="24"/>
                </a:cxn>
                <a:cxn ang="0">
                  <a:pos x="82" y="19"/>
                </a:cxn>
                <a:cxn ang="0">
                  <a:pos x="73" y="16"/>
                </a:cxn>
                <a:cxn ang="0">
                  <a:pos x="64" y="16"/>
                </a:cxn>
                <a:cxn ang="0">
                  <a:pos x="51" y="18"/>
                </a:cxn>
                <a:cxn ang="0">
                  <a:pos x="39" y="25"/>
                </a:cxn>
                <a:cxn ang="0">
                  <a:pos x="28" y="36"/>
                </a:cxn>
                <a:cxn ang="0">
                  <a:pos x="22" y="51"/>
                </a:cxn>
                <a:cxn ang="0">
                  <a:pos x="19" y="70"/>
                </a:cxn>
                <a:cxn ang="0">
                  <a:pos x="21" y="90"/>
                </a:cxn>
                <a:cxn ang="0">
                  <a:pos x="25" y="105"/>
                </a:cxn>
                <a:cxn ang="0">
                  <a:pos x="34" y="118"/>
                </a:cxn>
                <a:cxn ang="0">
                  <a:pos x="48" y="126"/>
                </a:cxn>
                <a:cxn ang="0">
                  <a:pos x="66" y="129"/>
                </a:cxn>
                <a:cxn ang="0">
                  <a:pos x="73" y="127"/>
                </a:cxn>
                <a:cxn ang="0">
                  <a:pos x="82" y="124"/>
                </a:cxn>
                <a:cxn ang="0">
                  <a:pos x="91" y="118"/>
                </a:cxn>
                <a:cxn ang="0">
                  <a:pos x="100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8" y="111"/>
                </a:cxn>
                <a:cxn ang="0">
                  <a:pos x="109" y="124"/>
                </a:cxn>
                <a:cxn ang="0">
                  <a:pos x="99" y="135"/>
                </a:cxn>
                <a:cxn ang="0">
                  <a:pos x="88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3" y="145"/>
                </a:cxn>
                <a:cxn ang="0">
                  <a:pos x="48" y="144"/>
                </a:cxn>
                <a:cxn ang="0">
                  <a:pos x="33" y="138"/>
                </a:cxn>
                <a:cxn ang="0">
                  <a:pos x="19" y="129"/>
                </a:cxn>
                <a:cxn ang="0">
                  <a:pos x="9" y="114"/>
                </a:cxn>
                <a:cxn ang="0">
                  <a:pos x="3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2" y="28"/>
                </a:cxn>
                <a:cxn ang="0">
                  <a:pos x="25" y="12"/>
                </a:cxn>
                <a:cxn ang="0">
                  <a:pos x="43" y="3"/>
                </a:cxn>
                <a:cxn ang="0">
                  <a:pos x="64" y="0"/>
                </a:cxn>
                <a:cxn ang="0">
                  <a:pos x="84" y="1"/>
                </a:cxn>
                <a:cxn ang="0">
                  <a:pos x="100" y="9"/>
                </a:cxn>
                <a:cxn ang="0">
                  <a:pos x="111" y="19"/>
                </a:cxn>
                <a:cxn ang="0">
                  <a:pos x="118" y="31"/>
                </a:cxn>
                <a:cxn ang="0">
                  <a:pos x="123" y="45"/>
                </a:cxn>
                <a:cxn ang="0">
                  <a:pos x="103" y="45"/>
                </a:cxn>
              </a:cxnLst>
              <a:rect l="0" t="0" r="r" b="b"/>
              <a:pathLst>
                <a:path w="123" h="145">
                  <a:moveTo>
                    <a:pt x="103" y="45"/>
                  </a:moveTo>
                  <a:lnTo>
                    <a:pt x="99" y="33"/>
                  </a:lnTo>
                  <a:lnTo>
                    <a:pt x="91" y="24"/>
                  </a:lnTo>
                  <a:lnTo>
                    <a:pt x="82" y="19"/>
                  </a:lnTo>
                  <a:lnTo>
                    <a:pt x="73" y="16"/>
                  </a:lnTo>
                  <a:lnTo>
                    <a:pt x="64" y="16"/>
                  </a:lnTo>
                  <a:lnTo>
                    <a:pt x="51" y="18"/>
                  </a:lnTo>
                  <a:lnTo>
                    <a:pt x="39" y="25"/>
                  </a:lnTo>
                  <a:lnTo>
                    <a:pt x="28" y="36"/>
                  </a:lnTo>
                  <a:lnTo>
                    <a:pt x="22" y="51"/>
                  </a:lnTo>
                  <a:lnTo>
                    <a:pt x="19" y="70"/>
                  </a:lnTo>
                  <a:lnTo>
                    <a:pt x="21" y="90"/>
                  </a:lnTo>
                  <a:lnTo>
                    <a:pt x="25" y="105"/>
                  </a:lnTo>
                  <a:lnTo>
                    <a:pt x="34" y="118"/>
                  </a:lnTo>
                  <a:lnTo>
                    <a:pt x="48" y="126"/>
                  </a:lnTo>
                  <a:lnTo>
                    <a:pt x="66" y="129"/>
                  </a:lnTo>
                  <a:lnTo>
                    <a:pt x="73" y="127"/>
                  </a:lnTo>
                  <a:lnTo>
                    <a:pt x="82" y="124"/>
                  </a:lnTo>
                  <a:lnTo>
                    <a:pt x="91" y="118"/>
                  </a:lnTo>
                  <a:lnTo>
                    <a:pt x="100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8" y="111"/>
                  </a:lnTo>
                  <a:lnTo>
                    <a:pt x="109" y="124"/>
                  </a:lnTo>
                  <a:lnTo>
                    <a:pt x="99" y="135"/>
                  </a:lnTo>
                  <a:lnTo>
                    <a:pt x="88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3" y="145"/>
                  </a:lnTo>
                  <a:lnTo>
                    <a:pt x="48" y="144"/>
                  </a:lnTo>
                  <a:lnTo>
                    <a:pt x="33" y="138"/>
                  </a:lnTo>
                  <a:lnTo>
                    <a:pt x="19" y="129"/>
                  </a:lnTo>
                  <a:lnTo>
                    <a:pt x="9" y="114"/>
                  </a:lnTo>
                  <a:lnTo>
                    <a:pt x="3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2" y="28"/>
                  </a:lnTo>
                  <a:lnTo>
                    <a:pt x="25" y="12"/>
                  </a:lnTo>
                  <a:lnTo>
                    <a:pt x="43" y="3"/>
                  </a:lnTo>
                  <a:lnTo>
                    <a:pt x="64" y="0"/>
                  </a:lnTo>
                  <a:lnTo>
                    <a:pt x="84" y="1"/>
                  </a:lnTo>
                  <a:lnTo>
                    <a:pt x="100" y="9"/>
                  </a:lnTo>
                  <a:lnTo>
                    <a:pt x="111" y="19"/>
                  </a:lnTo>
                  <a:lnTo>
                    <a:pt x="118" y="31"/>
                  </a:lnTo>
                  <a:lnTo>
                    <a:pt x="123" y="45"/>
                  </a:lnTo>
                  <a:lnTo>
                    <a:pt x="103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6" name="Freeform 44"/>
            <p:cNvSpPr>
              <a:spLocks/>
            </p:cNvSpPr>
            <p:nvPr/>
          </p:nvSpPr>
          <p:spPr bwMode="auto">
            <a:xfrm>
              <a:off x="1824" y="1349"/>
              <a:ext cx="31" cy="68"/>
            </a:xfrm>
            <a:custGeom>
              <a:avLst/>
              <a:gdLst/>
              <a:ahLst/>
              <a:cxnLst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49" y="18"/>
                </a:cxn>
                <a:cxn ang="0">
                  <a:pos x="43" y="18"/>
                </a:cxn>
                <a:cxn ang="0">
                  <a:pos x="33" y="21"/>
                </a:cxn>
                <a:cxn ang="0">
                  <a:pos x="24" y="27"/>
                </a:cxn>
                <a:cxn ang="0">
                  <a:pos x="19" y="35"/>
                </a:cxn>
                <a:cxn ang="0">
                  <a:pos x="18" y="45"/>
                </a:cxn>
                <a:cxn ang="0">
                  <a:pos x="18" y="105"/>
                </a:cxn>
              </a:cxnLst>
              <a:rect l="0" t="0" r="r" b="b"/>
              <a:pathLst>
                <a:path w="49" h="105">
                  <a:moveTo>
                    <a:pt x="18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9" y="18"/>
                  </a:lnTo>
                  <a:lnTo>
                    <a:pt x="43" y="18"/>
                  </a:lnTo>
                  <a:lnTo>
                    <a:pt x="33" y="21"/>
                  </a:lnTo>
                  <a:lnTo>
                    <a:pt x="24" y="27"/>
                  </a:lnTo>
                  <a:lnTo>
                    <a:pt x="19" y="35"/>
                  </a:lnTo>
                  <a:lnTo>
                    <a:pt x="18" y="45"/>
                  </a:lnTo>
                  <a:lnTo>
                    <a:pt x="18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7" name="Freeform 45"/>
            <p:cNvSpPr>
              <a:spLocks noEditPoints="1"/>
            </p:cNvSpPr>
            <p:nvPr/>
          </p:nvSpPr>
          <p:spPr bwMode="auto">
            <a:xfrm>
              <a:off x="1862" y="1349"/>
              <a:ext cx="61" cy="69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9" y="45"/>
                </a:cxn>
                <a:cxn ang="0">
                  <a:pos x="21" y="35"/>
                </a:cxn>
                <a:cxn ang="0">
                  <a:pos x="27" y="26"/>
                </a:cxn>
                <a:cxn ang="0">
                  <a:pos x="34" y="18"/>
                </a:cxn>
                <a:cxn ang="0">
                  <a:pos x="48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3" y="35"/>
                </a:cxn>
                <a:cxn ang="0">
                  <a:pos x="76" y="45"/>
                </a:cxn>
                <a:cxn ang="0">
                  <a:pos x="76" y="54"/>
                </a:cxn>
                <a:cxn ang="0">
                  <a:pos x="76" y="63"/>
                </a:cxn>
                <a:cxn ang="0">
                  <a:pos x="73" y="74"/>
                </a:cxn>
                <a:cxn ang="0">
                  <a:pos x="69" y="83"/>
                </a:cxn>
                <a:cxn ang="0">
                  <a:pos x="60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7" y="83"/>
                </a:cxn>
                <a:cxn ang="0">
                  <a:pos x="21" y="74"/>
                </a:cxn>
                <a:cxn ang="0">
                  <a:pos x="19" y="63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3" y="69"/>
                </a:cxn>
                <a:cxn ang="0">
                  <a:pos x="7" y="84"/>
                </a:cxn>
                <a:cxn ang="0">
                  <a:pos x="16" y="96"/>
                </a:cxn>
                <a:cxn ang="0">
                  <a:pos x="30" y="104"/>
                </a:cxn>
                <a:cxn ang="0">
                  <a:pos x="48" y="107"/>
                </a:cxn>
                <a:cxn ang="0">
                  <a:pos x="64" y="104"/>
                </a:cxn>
                <a:cxn ang="0">
                  <a:pos x="78" y="96"/>
                </a:cxn>
                <a:cxn ang="0">
                  <a:pos x="87" y="84"/>
                </a:cxn>
                <a:cxn ang="0">
                  <a:pos x="93" y="69"/>
                </a:cxn>
                <a:cxn ang="0">
                  <a:pos x="94" y="54"/>
                </a:cxn>
                <a:cxn ang="0">
                  <a:pos x="93" y="38"/>
                </a:cxn>
                <a:cxn ang="0">
                  <a:pos x="87" y="24"/>
                </a:cxn>
                <a:cxn ang="0">
                  <a:pos x="78" y="12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2"/>
                </a:cxn>
                <a:cxn ang="0">
                  <a:pos x="7" y="24"/>
                </a:cxn>
                <a:cxn ang="0">
                  <a:pos x="3" y="38"/>
                </a:cxn>
                <a:cxn ang="0">
                  <a:pos x="0" y="54"/>
                </a:cxn>
              </a:cxnLst>
              <a:rect l="0" t="0" r="r" b="b"/>
              <a:pathLst>
                <a:path w="94" h="107">
                  <a:moveTo>
                    <a:pt x="18" y="54"/>
                  </a:moveTo>
                  <a:lnTo>
                    <a:pt x="19" y="45"/>
                  </a:lnTo>
                  <a:lnTo>
                    <a:pt x="21" y="35"/>
                  </a:lnTo>
                  <a:lnTo>
                    <a:pt x="27" y="26"/>
                  </a:lnTo>
                  <a:lnTo>
                    <a:pt x="34" y="18"/>
                  </a:lnTo>
                  <a:lnTo>
                    <a:pt x="48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3" y="35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6" y="63"/>
                  </a:lnTo>
                  <a:lnTo>
                    <a:pt x="73" y="74"/>
                  </a:lnTo>
                  <a:lnTo>
                    <a:pt x="69" y="83"/>
                  </a:lnTo>
                  <a:lnTo>
                    <a:pt x="60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7" y="83"/>
                  </a:lnTo>
                  <a:lnTo>
                    <a:pt x="21" y="74"/>
                  </a:lnTo>
                  <a:lnTo>
                    <a:pt x="19" y="63"/>
                  </a:lnTo>
                  <a:lnTo>
                    <a:pt x="18" y="54"/>
                  </a:lnTo>
                  <a:close/>
                  <a:moveTo>
                    <a:pt x="0" y="54"/>
                  </a:moveTo>
                  <a:lnTo>
                    <a:pt x="3" y="69"/>
                  </a:lnTo>
                  <a:lnTo>
                    <a:pt x="7" y="84"/>
                  </a:lnTo>
                  <a:lnTo>
                    <a:pt x="16" y="96"/>
                  </a:lnTo>
                  <a:lnTo>
                    <a:pt x="30" y="104"/>
                  </a:lnTo>
                  <a:lnTo>
                    <a:pt x="48" y="107"/>
                  </a:lnTo>
                  <a:lnTo>
                    <a:pt x="64" y="104"/>
                  </a:lnTo>
                  <a:lnTo>
                    <a:pt x="78" y="96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94" y="54"/>
                  </a:lnTo>
                  <a:lnTo>
                    <a:pt x="93" y="38"/>
                  </a:lnTo>
                  <a:lnTo>
                    <a:pt x="87" y="24"/>
                  </a:lnTo>
                  <a:lnTo>
                    <a:pt x="78" y="12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2"/>
                  </a:lnTo>
                  <a:lnTo>
                    <a:pt x="7" y="24"/>
                  </a:lnTo>
                  <a:lnTo>
                    <a:pt x="3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8" name="Freeform 46"/>
            <p:cNvSpPr>
              <a:spLocks/>
            </p:cNvSpPr>
            <p:nvPr/>
          </p:nvSpPr>
          <p:spPr bwMode="auto">
            <a:xfrm>
              <a:off x="1934" y="1349"/>
              <a:ext cx="53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7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7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7" y="39"/>
                  </a:lnTo>
                  <a:lnTo>
                    <a:pt x="31" y="41"/>
                  </a:lnTo>
                  <a:lnTo>
                    <a:pt x="39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7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7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59" name="Freeform 47"/>
            <p:cNvSpPr>
              <a:spLocks/>
            </p:cNvSpPr>
            <p:nvPr/>
          </p:nvSpPr>
          <p:spPr bwMode="auto">
            <a:xfrm>
              <a:off x="1998" y="1349"/>
              <a:ext cx="54" cy="70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63" y="24"/>
                </a:cxn>
                <a:cxn ang="0">
                  <a:pos x="57" y="20"/>
                </a:cxn>
                <a:cxn ang="0">
                  <a:pos x="48" y="15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7" y="39"/>
                </a:cxn>
                <a:cxn ang="0">
                  <a:pos x="39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6" y="92"/>
                </a:cxn>
                <a:cxn ang="0">
                  <a:pos x="65" y="86"/>
                </a:cxn>
                <a:cxn ang="0">
                  <a:pos x="68" y="77"/>
                </a:cxn>
                <a:cxn ang="0">
                  <a:pos x="65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8" y="45"/>
                </a:cxn>
                <a:cxn ang="0">
                  <a:pos x="8" y="18"/>
                </a:cxn>
                <a:cxn ang="0">
                  <a:pos x="29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81" y="29"/>
                </a:cxn>
                <a:cxn ang="0">
                  <a:pos x="65" y="32"/>
                </a:cxn>
              </a:cxnLst>
              <a:rect l="0" t="0" r="r" b="b"/>
              <a:pathLst>
                <a:path w="84" h="108">
                  <a:moveTo>
                    <a:pt x="65" y="32"/>
                  </a:moveTo>
                  <a:lnTo>
                    <a:pt x="65" y="30"/>
                  </a:lnTo>
                  <a:lnTo>
                    <a:pt x="63" y="27"/>
                  </a:lnTo>
                  <a:lnTo>
                    <a:pt x="63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8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9" y="18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1" y="26"/>
                  </a:lnTo>
                  <a:lnTo>
                    <a:pt x="21" y="30"/>
                  </a:lnTo>
                  <a:lnTo>
                    <a:pt x="21" y="33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2" y="41"/>
                  </a:lnTo>
                  <a:lnTo>
                    <a:pt x="39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4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8" y="95"/>
                  </a:lnTo>
                  <a:lnTo>
                    <a:pt x="3" y="87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8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6" y="92"/>
                  </a:lnTo>
                  <a:lnTo>
                    <a:pt x="60" y="89"/>
                  </a:lnTo>
                  <a:lnTo>
                    <a:pt x="65" y="86"/>
                  </a:lnTo>
                  <a:lnTo>
                    <a:pt x="66" y="81"/>
                  </a:lnTo>
                  <a:lnTo>
                    <a:pt x="68" y="77"/>
                  </a:lnTo>
                  <a:lnTo>
                    <a:pt x="66" y="72"/>
                  </a:lnTo>
                  <a:lnTo>
                    <a:pt x="65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8" y="45"/>
                  </a:lnTo>
                  <a:lnTo>
                    <a:pt x="5" y="33"/>
                  </a:lnTo>
                  <a:lnTo>
                    <a:pt x="8" y="18"/>
                  </a:lnTo>
                  <a:lnTo>
                    <a:pt x="15" y="8"/>
                  </a:lnTo>
                  <a:lnTo>
                    <a:pt x="29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9" y="8"/>
                  </a:lnTo>
                  <a:lnTo>
                    <a:pt x="75" y="15"/>
                  </a:lnTo>
                  <a:lnTo>
                    <a:pt x="80" y="21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65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0" name="Freeform 48"/>
            <p:cNvSpPr>
              <a:spLocks noEditPoints="1"/>
            </p:cNvSpPr>
            <p:nvPr/>
          </p:nvSpPr>
          <p:spPr bwMode="auto">
            <a:xfrm>
              <a:off x="2100" y="1349"/>
              <a:ext cx="62" cy="70"/>
            </a:xfrm>
            <a:custGeom>
              <a:avLst/>
              <a:gdLst/>
              <a:ahLst/>
              <a:cxnLst>
                <a:cxn ang="0">
                  <a:pos x="66" y="80"/>
                </a:cxn>
                <a:cxn ang="0">
                  <a:pos x="48" y="92"/>
                </a:cxn>
                <a:cxn ang="0">
                  <a:pos x="32" y="93"/>
                </a:cxn>
                <a:cxn ang="0">
                  <a:pos x="23" y="89"/>
                </a:cxn>
                <a:cxn ang="0">
                  <a:pos x="18" y="81"/>
                </a:cxn>
                <a:cxn ang="0">
                  <a:pos x="20" y="71"/>
                </a:cxn>
                <a:cxn ang="0">
                  <a:pos x="24" y="65"/>
                </a:cxn>
                <a:cxn ang="0">
                  <a:pos x="32" y="60"/>
                </a:cxn>
                <a:cxn ang="0">
                  <a:pos x="41" y="59"/>
                </a:cxn>
                <a:cxn ang="0">
                  <a:pos x="65" y="56"/>
                </a:cxn>
                <a:cxn ang="0">
                  <a:pos x="68" y="69"/>
                </a:cxn>
                <a:cxn ang="0">
                  <a:pos x="23" y="32"/>
                </a:cxn>
                <a:cxn ang="0">
                  <a:pos x="24" y="24"/>
                </a:cxn>
                <a:cxn ang="0">
                  <a:pos x="29" y="18"/>
                </a:cxn>
                <a:cxn ang="0">
                  <a:pos x="38" y="15"/>
                </a:cxn>
                <a:cxn ang="0">
                  <a:pos x="53" y="15"/>
                </a:cxn>
                <a:cxn ang="0">
                  <a:pos x="63" y="18"/>
                </a:cxn>
                <a:cxn ang="0">
                  <a:pos x="68" y="26"/>
                </a:cxn>
                <a:cxn ang="0">
                  <a:pos x="68" y="36"/>
                </a:cxn>
                <a:cxn ang="0">
                  <a:pos x="66" y="41"/>
                </a:cxn>
                <a:cxn ang="0">
                  <a:pos x="62" y="42"/>
                </a:cxn>
                <a:cxn ang="0">
                  <a:pos x="32" y="47"/>
                </a:cxn>
                <a:cxn ang="0">
                  <a:pos x="9" y="57"/>
                </a:cxn>
                <a:cxn ang="0">
                  <a:pos x="2" y="72"/>
                </a:cxn>
                <a:cxn ang="0">
                  <a:pos x="3" y="90"/>
                </a:cxn>
                <a:cxn ang="0">
                  <a:pos x="20" y="105"/>
                </a:cxn>
                <a:cxn ang="0">
                  <a:pos x="45" y="107"/>
                </a:cxn>
                <a:cxn ang="0">
                  <a:pos x="63" y="96"/>
                </a:cxn>
                <a:cxn ang="0">
                  <a:pos x="69" y="95"/>
                </a:cxn>
                <a:cxn ang="0">
                  <a:pos x="72" y="101"/>
                </a:cxn>
                <a:cxn ang="0">
                  <a:pos x="77" y="105"/>
                </a:cxn>
                <a:cxn ang="0">
                  <a:pos x="87" y="107"/>
                </a:cxn>
                <a:cxn ang="0">
                  <a:pos x="93" y="105"/>
                </a:cxn>
                <a:cxn ang="0">
                  <a:pos x="96" y="92"/>
                </a:cxn>
                <a:cxn ang="0">
                  <a:pos x="90" y="93"/>
                </a:cxn>
                <a:cxn ang="0">
                  <a:pos x="87" y="92"/>
                </a:cxn>
                <a:cxn ang="0">
                  <a:pos x="86" y="87"/>
                </a:cxn>
                <a:cxn ang="0">
                  <a:pos x="83" y="18"/>
                </a:cxn>
                <a:cxn ang="0">
                  <a:pos x="69" y="5"/>
                </a:cxn>
                <a:cxn ang="0">
                  <a:pos x="53" y="0"/>
                </a:cxn>
                <a:cxn ang="0">
                  <a:pos x="30" y="2"/>
                </a:cxn>
                <a:cxn ang="0">
                  <a:pos x="9" y="18"/>
                </a:cxn>
                <a:cxn ang="0">
                  <a:pos x="21" y="35"/>
                </a:cxn>
              </a:cxnLst>
              <a:rect l="0" t="0" r="r" b="b"/>
              <a:pathLst>
                <a:path w="96" h="108">
                  <a:moveTo>
                    <a:pt x="68" y="69"/>
                  </a:moveTo>
                  <a:lnTo>
                    <a:pt x="66" y="80"/>
                  </a:lnTo>
                  <a:lnTo>
                    <a:pt x="59" y="87"/>
                  </a:lnTo>
                  <a:lnTo>
                    <a:pt x="48" y="92"/>
                  </a:lnTo>
                  <a:lnTo>
                    <a:pt x="36" y="93"/>
                  </a:lnTo>
                  <a:lnTo>
                    <a:pt x="32" y="93"/>
                  </a:lnTo>
                  <a:lnTo>
                    <a:pt x="26" y="92"/>
                  </a:lnTo>
                  <a:lnTo>
                    <a:pt x="23" y="89"/>
                  </a:lnTo>
                  <a:lnTo>
                    <a:pt x="20" y="86"/>
                  </a:lnTo>
                  <a:lnTo>
                    <a:pt x="18" y="81"/>
                  </a:lnTo>
                  <a:lnTo>
                    <a:pt x="18" y="75"/>
                  </a:lnTo>
                  <a:lnTo>
                    <a:pt x="20" y="71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9" y="62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41" y="59"/>
                  </a:lnTo>
                  <a:lnTo>
                    <a:pt x="56" y="57"/>
                  </a:lnTo>
                  <a:lnTo>
                    <a:pt x="65" y="56"/>
                  </a:lnTo>
                  <a:lnTo>
                    <a:pt x="68" y="53"/>
                  </a:lnTo>
                  <a:lnTo>
                    <a:pt x="68" y="69"/>
                  </a:lnTo>
                  <a:close/>
                  <a:moveTo>
                    <a:pt x="21" y="35"/>
                  </a:moveTo>
                  <a:lnTo>
                    <a:pt x="23" y="32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53" y="15"/>
                  </a:lnTo>
                  <a:lnTo>
                    <a:pt x="59" y="17"/>
                  </a:lnTo>
                  <a:lnTo>
                    <a:pt x="63" y="18"/>
                  </a:lnTo>
                  <a:lnTo>
                    <a:pt x="66" y="23"/>
                  </a:lnTo>
                  <a:lnTo>
                    <a:pt x="68" y="26"/>
                  </a:lnTo>
                  <a:lnTo>
                    <a:pt x="69" y="32"/>
                  </a:lnTo>
                  <a:lnTo>
                    <a:pt x="68" y="36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3" y="42"/>
                  </a:lnTo>
                  <a:lnTo>
                    <a:pt x="62" y="42"/>
                  </a:lnTo>
                  <a:lnTo>
                    <a:pt x="60" y="44"/>
                  </a:lnTo>
                  <a:lnTo>
                    <a:pt x="32" y="47"/>
                  </a:lnTo>
                  <a:lnTo>
                    <a:pt x="18" y="50"/>
                  </a:lnTo>
                  <a:lnTo>
                    <a:pt x="9" y="57"/>
                  </a:lnTo>
                  <a:lnTo>
                    <a:pt x="3" y="65"/>
                  </a:lnTo>
                  <a:lnTo>
                    <a:pt x="2" y="72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3" y="108"/>
                  </a:lnTo>
                  <a:lnTo>
                    <a:pt x="45" y="107"/>
                  </a:lnTo>
                  <a:lnTo>
                    <a:pt x="56" y="102"/>
                  </a:lnTo>
                  <a:lnTo>
                    <a:pt x="63" y="96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71" y="98"/>
                  </a:lnTo>
                  <a:lnTo>
                    <a:pt x="72" y="101"/>
                  </a:lnTo>
                  <a:lnTo>
                    <a:pt x="74" y="104"/>
                  </a:lnTo>
                  <a:lnTo>
                    <a:pt x="77" y="105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0" y="107"/>
                  </a:lnTo>
                  <a:lnTo>
                    <a:pt x="93" y="105"/>
                  </a:lnTo>
                  <a:lnTo>
                    <a:pt x="96" y="105"/>
                  </a:lnTo>
                  <a:lnTo>
                    <a:pt x="96" y="92"/>
                  </a:lnTo>
                  <a:lnTo>
                    <a:pt x="93" y="93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7" y="92"/>
                  </a:lnTo>
                  <a:lnTo>
                    <a:pt x="86" y="90"/>
                  </a:lnTo>
                  <a:lnTo>
                    <a:pt x="86" y="87"/>
                  </a:lnTo>
                  <a:lnTo>
                    <a:pt x="86" y="29"/>
                  </a:lnTo>
                  <a:lnTo>
                    <a:pt x="83" y="18"/>
                  </a:lnTo>
                  <a:lnTo>
                    <a:pt x="77" y="11"/>
                  </a:lnTo>
                  <a:lnTo>
                    <a:pt x="69" y="5"/>
                  </a:lnTo>
                  <a:lnTo>
                    <a:pt x="62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30" y="2"/>
                  </a:lnTo>
                  <a:lnTo>
                    <a:pt x="18" y="8"/>
                  </a:lnTo>
                  <a:lnTo>
                    <a:pt x="9" y="18"/>
                  </a:lnTo>
                  <a:lnTo>
                    <a:pt x="6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1" name="Freeform 49"/>
            <p:cNvSpPr>
              <a:spLocks/>
            </p:cNvSpPr>
            <p:nvPr/>
          </p:nvSpPr>
          <p:spPr bwMode="auto">
            <a:xfrm>
              <a:off x="2175" y="1349"/>
              <a:ext cx="53" cy="68"/>
            </a:xfrm>
            <a:custGeom>
              <a:avLst/>
              <a:gdLst/>
              <a:ahLst/>
              <a:cxnLst>
                <a:cxn ang="0">
                  <a:pos x="83" y="105"/>
                </a:cxn>
                <a:cxn ang="0">
                  <a:pos x="66" y="105"/>
                </a:cxn>
                <a:cxn ang="0">
                  <a:pos x="66" y="42"/>
                </a:cxn>
                <a:cxn ang="0">
                  <a:pos x="65" y="30"/>
                </a:cxn>
                <a:cxn ang="0">
                  <a:pos x="62" y="23"/>
                </a:cxn>
                <a:cxn ang="0">
                  <a:pos x="56" y="18"/>
                </a:cxn>
                <a:cxn ang="0">
                  <a:pos x="45" y="15"/>
                </a:cxn>
                <a:cxn ang="0">
                  <a:pos x="38" y="17"/>
                </a:cxn>
                <a:cxn ang="0">
                  <a:pos x="32" y="20"/>
                </a:cxn>
                <a:cxn ang="0">
                  <a:pos x="24" y="26"/>
                </a:cxn>
                <a:cxn ang="0">
                  <a:pos x="20" y="36"/>
                </a:cxn>
                <a:cxn ang="0">
                  <a:pos x="18" y="50"/>
                </a:cxn>
                <a:cxn ang="0">
                  <a:pos x="18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7" y="3"/>
                </a:cxn>
                <a:cxn ang="0">
                  <a:pos x="17" y="18"/>
                </a:cxn>
                <a:cxn ang="0">
                  <a:pos x="17" y="18"/>
                </a:cxn>
                <a:cxn ang="0">
                  <a:pos x="21" y="12"/>
                </a:cxn>
                <a:cxn ang="0">
                  <a:pos x="27" y="8"/>
                </a:cxn>
                <a:cxn ang="0">
                  <a:pos x="36" y="3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8" y="5"/>
                </a:cxn>
                <a:cxn ang="0">
                  <a:pos x="75" y="11"/>
                </a:cxn>
                <a:cxn ang="0">
                  <a:pos x="81" y="21"/>
                </a:cxn>
                <a:cxn ang="0">
                  <a:pos x="83" y="36"/>
                </a:cxn>
                <a:cxn ang="0">
                  <a:pos x="83" y="105"/>
                </a:cxn>
              </a:cxnLst>
              <a:rect l="0" t="0" r="r" b="b"/>
              <a:pathLst>
                <a:path w="83" h="105">
                  <a:moveTo>
                    <a:pt x="83" y="105"/>
                  </a:moveTo>
                  <a:lnTo>
                    <a:pt x="66" y="105"/>
                  </a:lnTo>
                  <a:lnTo>
                    <a:pt x="66" y="42"/>
                  </a:lnTo>
                  <a:lnTo>
                    <a:pt x="65" y="30"/>
                  </a:lnTo>
                  <a:lnTo>
                    <a:pt x="62" y="23"/>
                  </a:lnTo>
                  <a:lnTo>
                    <a:pt x="56" y="18"/>
                  </a:lnTo>
                  <a:lnTo>
                    <a:pt x="45" y="15"/>
                  </a:lnTo>
                  <a:lnTo>
                    <a:pt x="38" y="17"/>
                  </a:lnTo>
                  <a:lnTo>
                    <a:pt x="32" y="20"/>
                  </a:lnTo>
                  <a:lnTo>
                    <a:pt x="24" y="26"/>
                  </a:lnTo>
                  <a:lnTo>
                    <a:pt x="20" y="36"/>
                  </a:lnTo>
                  <a:lnTo>
                    <a:pt x="18" y="50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6" y="3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8" y="5"/>
                  </a:lnTo>
                  <a:lnTo>
                    <a:pt x="75" y="11"/>
                  </a:lnTo>
                  <a:lnTo>
                    <a:pt x="81" y="21"/>
                  </a:lnTo>
                  <a:lnTo>
                    <a:pt x="83" y="36"/>
                  </a:lnTo>
                  <a:lnTo>
                    <a:pt x="83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2" name="Freeform 50"/>
            <p:cNvSpPr>
              <a:spLocks noEditPoints="1"/>
            </p:cNvSpPr>
            <p:nvPr/>
          </p:nvSpPr>
          <p:spPr bwMode="auto">
            <a:xfrm>
              <a:off x="2244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19" y="69"/>
                </a:cxn>
                <a:cxn ang="0">
                  <a:pos x="24" y="60"/>
                </a:cxn>
                <a:cxn ang="0">
                  <a:pos x="31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6" y="60"/>
                </a:cxn>
                <a:cxn ang="0">
                  <a:pos x="70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0" y="106"/>
                </a:cxn>
                <a:cxn ang="0">
                  <a:pos x="66" y="117"/>
                </a:cxn>
                <a:cxn ang="0">
                  <a:pos x="58" y="123"/>
                </a:cxn>
                <a:cxn ang="0">
                  <a:pos x="52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19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9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1" y="69"/>
                </a:cxn>
                <a:cxn ang="0">
                  <a:pos x="0" y="85"/>
                </a:cxn>
                <a:cxn ang="0">
                  <a:pos x="1" y="97"/>
                </a:cxn>
                <a:cxn ang="0">
                  <a:pos x="4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8" y="139"/>
                </a:cxn>
                <a:cxn ang="0">
                  <a:pos x="45" y="142"/>
                </a:cxn>
                <a:cxn ang="0">
                  <a:pos x="54" y="141"/>
                </a:cxn>
                <a:cxn ang="0">
                  <a:pos x="64" y="135"/>
                </a:cxn>
                <a:cxn ang="0">
                  <a:pos x="73" y="124"/>
                </a:cxn>
                <a:cxn ang="0">
                  <a:pos x="73" y="124"/>
                </a:cxn>
                <a:cxn ang="0">
                  <a:pos x="73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19" y="69"/>
                  </a:lnTo>
                  <a:lnTo>
                    <a:pt x="24" y="60"/>
                  </a:lnTo>
                  <a:lnTo>
                    <a:pt x="31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6" y="60"/>
                  </a:lnTo>
                  <a:lnTo>
                    <a:pt x="70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0" y="106"/>
                  </a:lnTo>
                  <a:lnTo>
                    <a:pt x="66" y="117"/>
                  </a:lnTo>
                  <a:lnTo>
                    <a:pt x="58" y="123"/>
                  </a:lnTo>
                  <a:lnTo>
                    <a:pt x="52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19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7" y="55"/>
                  </a:lnTo>
                  <a:lnTo>
                    <a:pt x="1" y="69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4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8" y="139"/>
                  </a:lnTo>
                  <a:lnTo>
                    <a:pt x="45" y="142"/>
                  </a:lnTo>
                  <a:lnTo>
                    <a:pt x="54" y="141"/>
                  </a:lnTo>
                  <a:lnTo>
                    <a:pt x="64" y="135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3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3" name="Freeform 51"/>
            <p:cNvSpPr>
              <a:spLocks noEditPoints="1"/>
            </p:cNvSpPr>
            <p:nvPr/>
          </p:nvSpPr>
          <p:spPr bwMode="auto">
            <a:xfrm>
              <a:off x="2360" y="1327"/>
              <a:ext cx="73" cy="9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64" y="16"/>
                </a:cxn>
                <a:cxn ang="0">
                  <a:pos x="70" y="16"/>
                </a:cxn>
                <a:cxn ang="0">
                  <a:pos x="78" y="18"/>
                </a:cxn>
                <a:cxn ang="0">
                  <a:pos x="84" y="22"/>
                </a:cxn>
                <a:cxn ang="0">
                  <a:pos x="88" y="28"/>
                </a:cxn>
                <a:cxn ang="0">
                  <a:pos x="90" y="39"/>
                </a:cxn>
                <a:cxn ang="0">
                  <a:pos x="87" y="51"/>
                </a:cxn>
                <a:cxn ang="0">
                  <a:pos x="81" y="58"/>
                </a:cxn>
                <a:cxn ang="0">
                  <a:pos x="72" y="63"/>
                </a:cxn>
                <a:cxn ang="0">
                  <a:pos x="61" y="63"/>
                </a:cxn>
                <a:cxn ang="0">
                  <a:pos x="18" y="63"/>
                </a:cxn>
                <a:cxn ang="0">
                  <a:pos x="18" y="16"/>
                </a:cxn>
                <a:cxn ang="0">
                  <a:pos x="18" y="79"/>
                </a:cxn>
                <a:cxn ang="0">
                  <a:pos x="63" y="79"/>
                </a:cxn>
                <a:cxn ang="0">
                  <a:pos x="75" y="81"/>
                </a:cxn>
                <a:cxn ang="0">
                  <a:pos x="82" y="85"/>
                </a:cxn>
                <a:cxn ang="0">
                  <a:pos x="85" y="90"/>
                </a:cxn>
                <a:cxn ang="0">
                  <a:pos x="88" y="97"/>
                </a:cxn>
                <a:cxn ang="0">
                  <a:pos x="88" y="103"/>
                </a:cxn>
                <a:cxn ang="0">
                  <a:pos x="88" y="114"/>
                </a:cxn>
                <a:cxn ang="0">
                  <a:pos x="90" y="127"/>
                </a:cxn>
                <a:cxn ang="0">
                  <a:pos x="91" y="139"/>
                </a:cxn>
                <a:cxn ang="0">
                  <a:pos x="114" y="139"/>
                </a:cxn>
                <a:cxn ang="0">
                  <a:pos x="114" y="136"/>
                </a:cxn>
                <a:cxn ang="0">
                  <a:pos x="111" y="133"/>
                </a:cxn>
                <a:cxn ang="0">
                  <a:pos x="109" y="130"/>
                </a:cxn>
                <a:cxn ang="0">
                  <a:pos x="108" y="127"/>
                </a:cxn>
                <a:cxn ang="0">
                  <a:pos x="108" y="121"/>
                </a:cxn>
                <a:cxn ang="0">
                  <a:pos x="106" y="97"/>
                </a:cxn>
                <a:cxn ang="0">
                  <a:pos x="105" y="85"/>
                </a:cxn>
                <a:cxn ang="0">
                  <a:pos x="100" y="78"/>
                </a:cxn>
                <a:cxn ang="0">
                  <a:pos x="96" y="73"/>
                </a:cxn>
                <a:cxn ang="0">
                  <a:pos x="90" y="70"/>
                </a:cxn>
                <a:cxn ang="0">
                  <a:pos x="96" y="66"/>
                </a:cxn>
                <a:cxn ang="0">
                  <a:pos x="103" y="60"/>
                </a:cxn>
                <a:cxn ang="0">
                  <a:pos x="108" y="51"/>
                </a:cxn>
                <a:cxn ang="0">
                  <a:pos x="109" y="37"/>
                </a:cxn>
                <a:cxn ang="0">
                  <a:pos x="106" y="22"/>
                </a:cxn>
                <a:cxn ang="0">
                  <a:pos x="100" y="12"/>
                </a:cxn>
                <a:cxn ang="0">
                  <a:pos x="90" y="4"/>
                </a:cxn>
                <a:cxn ang="0">
                  <a:pos x="76" y="1"/>
                </a:cxn>
                <a:cxn ang="0">
                  <a:pos x="63" y="0"/>
                </a:cxn>
                <a:cxn ang="0">
                  <a:pos x="0" y="0"/>
                </a:cxn>
                <a:cxn ang="0">
                  <a:pos x="0" y="139"/>
                </a:cxn>
                <a:cxn ang="0">
                  <a:pos x="18" y="139"/>
                </a:cxn>
                <a:cxn ang="0">
                  <a:pos x="18" y="79"/>
                </a:cxn>
              </a:cxnLst>
              <a:rect l="0" t="0" r="r" b="b"/>
              <a:pathLst>
                <a:path w="114" h="139">
                  <a:moveTo>
                    <a:pt x="18" y="16"/>
                  </a:moveTo>
                  <a:lnTo>
                    <a:pt x="64" y="16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4" y="22"/>
                  </a:lnTo>
                  <a:lnTo>
                    <a:pt x="88" y="28"/>
                  </a:lnTo>
                  <a:lnTo>
                    <a:pt x="90" y="39"/>
                  </a:lnTo>
                  <a:lnTo>
                    <a:pt x="87" y="51"/>
                  </a:lnTo>
                  <a:lnTo>
                    <a:pt x="81" y="58"/>
                  </a:lnTo>
                  <a:lnTo>
                    <a:pt x="72" y="63"/>
                  </a:lnTo>
                  <a:lnTo>
                    <a:pt x="61" y="63"/>
                  </a:lnTo>
                  <a:lnTo>
                    <a:pt x="18" y="63"/>
                  </a:lnTo>
                  <a:lnTo>
                    <a:pt x="18" y="16"/>
                  </a:lnTo>
                  <a:close/>
                  <a:moveTo>
                    <a:pt x="18" y="79"/>
                  </a:moveTo>
                  <a:lnTo>
                    <a:pt x="63" y="79"/>
                  </a:lnTo>
                  <a:lnTo>
                    <a:pt x="75" y="81"/>
                  </a:lnTo>
                  <a:lnTo>
                    <a:pt x="82" y="85"/>
                  </a:lnTo>
                  <a:lnTo>
                    <a:pt x="85" y="90"/>
                  </a:lnTo>
                  <a:lnTo>
                    <a:pt x="88" y="97"/>
                  </a:lnTo>
                  <a:lnTo>
                    <a:pt x="88" y="103"/>
                  </a:lnTo>
                  <a:lnTo>
                    <a:pt x="88" y="114"/>
                  </a:lnTo>
                  <a:lnTo>
                    <a:pt x="90" y="127"/>
                  </a:lnTo>
                  <a:lnTo>
                    <a:pt x="91" y="139"/>
                  </a:lnTo>
                  <a:lnTo>
                    <a:pt x="114" y="139"/>
                  </a:lnTo>
                  <a:lnTo>
                    <a:pt x="114" y="136"/>
                  </a:lnTo>
                  <a:lnTo>
                    <a:pt x="111" y="133"/>
                  </a:lnTo>
                  <a:lnTo>
                    <a:pt x="109" y="130"/>
                  </a:lnTo>
                  <a:lnTo>
                    <a:pt x="108" y="127"/>
                  </a:lnTo>
                  <a:lnTo>
                    <a:pt x="108" y="121"/>
                  </a:lnTo>
                  <a:lnTo>
                    <a:pt x="106" y="97"/>
                  </a:lnTo>
                  <a:lnTo>
                    <a:pt x="105" y="85"/>
                  </a:lnTo>
                  <a:lnTo>
                    <a:pt x="100" y="78"/>
                  </a:lnTo>
                  <a:lnTo>
                    <a:pt x="96" y="73"/>
                  </a:lnTo>
                  <a:lnTo>
                    <a:pt x="90" y="70"/>
                  </a:lnTo>
                  <a:lnTo>
                    <a:pt x="96" y="66"/>
                  </a:lnTo>
                  <a:lnTo>
                    <a:pt x="103" y="60"/>
                  </a:lnTo>
                  <a:lnTo>
                    <a:pt x="108" y="51"/>
                  </a:lnTo>
                  <a:lnTo>
                    <a:pt x="109" y="37"/>
                  </a:lnTo>
                  <a:lnTo>
                    <a:pt x="106" y="22"/>
                  </a:lnTo>
                  <a:lnTo>
                    <a:pt x="100" y="12"/>
                  </a:lnTo>
                  <a:lnTo>
                    <a:pt x="90" y="4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18" y="139"/>
                  </a:lnTo>
                  <a:lnTo>
                    <a:pt x="18" y="7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4" name="Freeform 52"/>
            <p:cNvSpPr>
              <a:spLocks noEditPoints="1"/>
            </p:cNvSpPr>
            <p:nvPr/>
          </p:nvSpPr>
          <p:spPr bwMode="auto">
            <a:xfrm>
              <a:off x="2445" y="1349"/>
              <a:ext cx="60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3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3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2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2" y="72"/>
                </a:cxn>
                <a:cxn ang="0">
                  <a:pos x="74" y="72"/>
                </a:cxn>
              </a:cxnLst>
              <a:rect l="0" t="0" r="r" b="b"/>
              <a:pathLst>
                <a:path w="93" h="108">
                  <a:moveTo>
                    <a:pt x="18" y="47"/>
                  </a:moveTo>
                  <a:lnTo>
                    <a:pt x="23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3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2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2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5" name="Freeform 53"/>
            <p:cNvSpPr>
              <a:spLocks noEditPoints="1"/>
            </p:cNvSpPr>
            <p:nvPr/>
          </p:nvSpPr>
          <p:spPr bwMode="auto">
            <a:xfrm>
              <a:off x="2516" y="1327"/>
              <a:ext cx="58" cy="92"/>
            </a:xfrm>
            <a:custGeom>
              <a:avLst/>
              <a:gdLst/>
              <a:ahLst/>
              <a:cxnLst>
                <a:cxn ang="0">
                  <a:pos x="18" y="88"/>
                </a:cxn>
                <a:cxn ang="0">
                  <a:pos x="18" y="79"/>
                </a:cxn>
                <a:cxn ang="0">
                  <a:pos x="20" y="69"/>
                </a:cxn>
                <a:cxn ang="0">
                  <a:pos x="24" y="60"/>
                </a:cxn>
                <a:cxn ang="0">
                  <a:pos x="32" y="52"/>
                </a:cxn>
                <a:cxn ang="0">
                  <a:pos x="45" y="49"/>
                </a:cxn>
                <a:cxn ang="0">
                  <a:pos x="57" y="52"/>
                </a:cxn>
                <a:cxn ang="0">
                  <a:pos x="65" y="60"/>
                </a:cxn>
                <a:cxn ang="0">
                  <a:pos x="69" y="70"/>
                </a:cxn>
                <a:cxn ang="0">
                  <a:pos x="72" y="82"/>
                </a:cxn>
                <a:cxn ang="0">
                  <a:pos x="72" y="93"/>
                </a:cxn>
                <a:cxn ang="0">
                  <a:pos x="71" y="106"/>
                </a:cxn>
                <a:cxn ang="0">
                  <a:pos x="66" y="117"/>
                </a:cxn>
                <a:cxn ang="0">
                  <a:pos x="59" y="123"/>
                </a:cxn>
                <a:cxn ang="0">
                  <a:pos x="51" y="126"/>
                </a:cxn>
                <a:cxn ang="0">
                  <a:pos x="45" y="127"/>
                </a:cxn>
                <a:cxn ang="0">
                  <a:pos x="33" y="124"/>
                </a:cxn>
                <a:cxn ang="0">
                  <a:pos x="24" y="115"/>
                </a:cxn>
                <a:cxn ang="0">
                  <a:pos x="20" y="103"/>
                </a:cxn>
                <a:cxn ang="0">
                  <a:pos x="18" y="88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72" y="52"/>
                </a:cxn>
                <a:cxn ang="0">
                  <a:pos x="72" y="52"/>
                </a:cxn>
                <a:cxn ang="0">
                  <a:pos x="68" y="46"/>
                </a:cxn>
                <a:cxn ang="0">
                  <a:pos x="63" y="42"/>
                </a:cxn>
                <a:cxn ang="0">
                  <a:pos x="54" y="36"/>
                </a:cxn>
                <a:cxn ang="0">
                  <a:pos x="42" y="34"/>
                </a:cxn>
                <a:cxn ang="0">
                  <a:pos x="27" y="37"/>
                </a:cxn>
                <a:cxn ang="0">
                  <a:pos x="15" y="45"/>
                </a:cxn>
                <a:cxn ang="0">
                  <a:pos x="8" y="55"/>
                </a:cxn>
                <a:cxn ang="0">
                  <a:pos x="2" y="69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3" y="111"/>
                </a:cxn>
                <a:cxn ang="0">
                  <a:pos x="9" y="123"/>
                </a:cxn>
                <a:cxn ang="0">
                  <a:pos x="18" y="132"/>
                </a:cxn>
                <a:cxn ang="0">
                  <a:pos x="29" y="139"/>
                </a:cxn>
                <a:cxn ang="0">
                  <a:pos x="44" y="142"/>
                </a:cxn>
                <a:cxn ang="0">
                  <a:pos x="54" y="141"/>
                </a:cxn>
                <a:cxn ang="0">
                  <a:pos x="65" y="135"/>
                </a:cxn>
                <a:cxn ang="0">
                  <a:pos x="74" y="124"/>
                </a:cxn>
                <a:cxn ang="0">
                  <a:pos x="74" y="124"/>
                </a:cxn>
                <a:cxn ang="0">
                  <a:pos x="74" y="139"/>
                </a:cxn>
                <a:cxn ang="0">
                  <a:pos x="90" y="139"/>
                </a:cxn>
                <a:cxn ang="0">
                  <a:pos x="90" y="0"/>
                </a:cxn>
              </a:cxnLst>
              <a:rect l="0" t="0" r="r" b="b"/>
              <a:pathLst>
                <a:path w="90" h="142">
                  <a:moveTo>
                    <a:pt x="18" y="88"/>
                  </a:moveTo>
                  <a:lnTo>
                    <a:pt x="18" y="79"/>
                  </a:lnTo>
                  <a:lnTo>
                    <a:pt x="20" y="69"/>
                  </a:lnTo>
                  <a:lnTo>
                    <a:pt x="24" y="60"/>
                  </a:lnTo>
                  <a:lnTo>
                    <a:pt x="32" y="52"/>
                  </a:lnTo>
                  <a:lnTo>
                    <a:pt x="45" y="49"/>
                  </a:lnTo>
                  <a:lnTo>
                    <a:pt x="57" y="52"/>
                  </a:lnTo>
                  <a:lnTo>
                    <a:pt x="65" y="60"/>
                  </a:lnTo>
                  <a:lnTo>
                    <a:pt x="69" y="70"/>
                  </a:lnTo>
                  <a:lnTo>
                    <a:pt x="72" y="82"/>
                  </a:lnTo>
                  <a:lnTo>
                    <a:pt x="72" y="93"/>
                  </a:lnTo>
                  <a:lnTo>
                    <a:pt x="71" y="106"/>
                  </a:lnTo>
                  <a:lnTo>
                    <a:pt x="66" y="117"/>
                  </a:lnTo>
                  <a:lnTo>
                    <a:pt x="59" y="123"/>
                  </a:lnTo>
                  <a:lnTo>
                    <a:pt x="51" y="126"/>
                  </a:lnTo>
                  <a:lnTo>
                    <a:pt x="45" y="127"/>
                  </a:lnTo>
                  <a:lnTo>
                    <a:pt x="33" y="124"/>
                  </a:lnTo>
                  <a:lnTo>
                    <a:pt x="24" y="115"/>
                  </a:lnTo>
                  <a:lnTo>
                    <a:pt x="20" y="103"/>
                  </a:lnTo>
                  <a:lnTo>
                    <a:pt x="18" y="88"/>
                  </a:lnTo>
                  <a:close/>
                  <a:moveTo>
                    <a:pt x="90" y="0"/>
                  </a:moveTo>
                  <a:lnTo>
                    <a:pt x="72" y="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8" y="46"/>
                  </a:lnTo>
                  <a:lnTo>
                    <a:pt x="63" y="42"/>
                  </a:lnTo>
                  <a:lnTo>
                    <a:pt x="54" y="36"/>
                  </a:lnTo>
                  <a:lnTo>
                    <a:pt x="42" y="34"/>
                  </a:lnTo>
                  <a:lnTo>
                    <a:pt x="27" y="37"/>
                  </a:lnTo>
                  <a:lnTo>
                    <a:pt x="15" y="45"/>
                  </a:lnTo>
                  <a:lnTo>
                    <a:pt x="8" y="55"/>
                  </a:lnTo>
                  <a:lnTo>
                    <a:pt x="2" y="69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3" y="111"/>
                  </a:lnTo>
                  <a:lnTo>
                    <a:pt x="9" y="123"/>
                  </a:lnTo>
                  <a:lnTo>
                    <a:pt x="18" y="132"/>
                  </a:lnTo>
                  <a:lnTo>
                    <a:pt x="29" y="139"/>
                  </a:lnTo>
                  <a:lnTo>
                    <a:pt x="44" y="142"/>
                  </a:lnTo>
                  <a:lnTo>
                    <a:pt x="54" y="141"/>
                  </a:lnTo>
                  <a:lnTo>
                    <a:pt x="65" y="135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39"/>
                  </a:lnTo>
                  <a:lnTo>
                    <a:pt x="90" y="13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6" name="Freeform 54"/>
            <p:cNvSpPr>
              <a:spLocks/>
            </p:cNvSpPr>
            <p:nvPr/>
          </p:nvSpPr>
          <p:spPr bwMode="auto">
            <a:xfrm>
              <a:off x="2626" y="1325"/>
              <a:ext cx="79" cy="94"/>
            </a:xfrm>
            <a:custGeom>
              <a:avLst/>
              <a:gdLst/>
              <a:ahLst/>
              <a:cxnLst>
                <a:cxn ang="0">
                  <a:pos x="104" y="45"/>
                </a:cxn>
                <a:cxn ang="0">
                  <a:pos x="99" y="33"/>
                </a:cxn>
                <a:cxn ang="0">
                  <a:pos x="92" y="24"/>
                </a:cxn>
                <a:cxn ang="0">
                  <a:pos x="83" y="19"/>
                </a:cxn>
                <a:cxn ang="0">
                  <a:pos x="74" y="16"/>
                </a:cxn>
                <a:cxn ang="0">
                  <a:pos x="65" y="16"/>
                </a:cxn>
                <a:cxn ang="0">
                  <a:pos x="50" y="18"/>
                </a:cxn>
                <a:cxn ang="0">
                  <a:pos x="38" y="25"/>
                </a:cxn>
                <a:cxn ang="0">
                  <a:pos x="27" y="36"/>
                </a:cxn>
                <a:cxn ang="0">
                  <a:pos x="21" y="51"/>
                </a:cxn>
                <a:cxn ang="0">
                  <a:pos x="20" y="70"/>
                </a:cxn>
                <a:cxn ang="0">
                  <a:pos x="21" y="90"/>
                </a:cxn>
                <a:cxn ang="0">
                  <a:pos x="26" y="105"/>
                </a:cxn>
                <a:cxn ang="0">
                  <a:pos x="35" y="118"/>
                </a:cxn>
                <a:cxn ang="0">
                  <a:pos x="47" y="126"/>
                </a:cxn>
                <a:cxn ang="0">
                  <a:pos x="65" y="129"/>
                </a:cxn>
                <a:cxn ang="0">
                  <a:pos x="74" y="127"/>
                </a:cxn>
                <a:cxn ang="0">
                  <a:pos x="83" y="124"/>
                </a:cxn>
                <a:cxn ang="0">
                  <a:pos x="92" y="118"/>
                </a:cxn>
                <a:cxn ang="0">
                  <a:pos x="99" y="108"/>
                </a:cxn>
                <a:cxn ang="0">
                  <a:pos x="105" y="91"/>
                </a:cxn>
                <a:cxn ang="0">
                  <a:pos x="123" y="91"/>
                </a:cxn>
                <a:cxn ang="0">
                  <a:pos x="117" y="111"/>
                </a:cxn>
                <a:cxn ang="0">
                  <a:pos x="110" y="124"/>
                </a:cxn>
                <a:cxn ang="0">
                  <a:pos x="99" y="135"/>
                </a:cxn>
                <a:cxn ang="0">
                  <a:pos x="89" y="141"/>
                </a:cxn>
                <a:cxn ang="0">
                  <a:pos x="78" y="144"/>
                </a:cxn>
                <a:cxn ang="0">
                  <a:pos x="69" y="145"/>
                </a:cxn>
                <a:cxn ang="0">
                  <a:pos x="62" y="145"/>
                </a:cxn>
                <a:cxn ang="0">
                  <a:pos x="47" y="144"/>
                </a:cxn>
                <a:cxn ang="0">
                  <a:pos x="32" y="138"/>
                </a:cxn>
                <a:cxn ang="0">
                  <a:pos x="20" y="129"/>
                </a:cxn>
                <a:cxn ang="0">
                  <a:pos x="9" y="114"/>
                </a:cxn>
                <a:cxn ang="0">
                  <a:pos x="2" y="96"/>
                </a:cxn>
                <a:cxn ang="0">
                  <a:pos x="0" y="72"/>
                </a:cxn>
                <a:cxn ang="0">
                  <a:pos x="3" y="48"/>
                </a:cxn>
                <a:cxn ang="0">
                  <a:pos x="11" y="28"/>
                </a:cxn>
                <a:cxn ang="0">
                  <a:pos x="24" y="12"/>
                </a:cxn>
                <a:cxn ang="0">
                  <a:pos x="42" y="3"/>
                </a:cxn>
                <a:cxn ang="0">
                  <a:pos x="65" y="0"/>
                </a:cxn>
                <a:cxn ang="0">
                  <a:pos x="84" y="1"/>
                </a:cxn>
                <a:cxn ang="0">
                  <a:pos x="99" y="9"/>
                </a:cxn>
                <a:cxn ang="0">
                  <a:pos x="111" y="19"/>
                </a:cxn>
                <a:cxn ang="0">
                  <a:pos x="119" y="31"/>
                </a:cxn>
                <a:cxn ang="0">
                  <a:pos x="122" y="45"/>
                </a:cxn>
                <a:cxn ang="0">
                  <a:pos x="104" y="45"/>
                </a:cxn>
              </a:cxnLst>
              <a:rect l="0" t="0" r="r" b="b"/>
              <a:pathLst>
                <a:path w="123" h="145">
                  <a:moveTo>
                    <a:pt x="104" y="45"/>
                  </a:moveTo>
                  <a:lnTo>
                    <a:pt x="99" y="33"/>
                  </a:lnTo>
                  <a:lnTo>
                    <a:pt x="92" y="24"/>
                  </a:lnTo>
                  <a:lnTo>
                    <a:pt x="83" y="19"/>
                  </a:lnTo>
                  <a:lnTo>
                    <a:pt x="74" y="16"/>
                  </a:lnTo>
                  <a:lnTo>
                    <a:pt x="65" y="16"/>
                  </a:lnTo>
                  <a:lnTo>
                    <a:pt x="50" y="18"/>
                  </a:lnTo>
                  <a:lnTo>
                    <a:pt x="38" y="25"/>
                  </a:lnTo>
                  <a:lnTo>
                    <a:pt x="27" y="36"/>
                  </a:lnTo>
                  <a:lnTo>
                    <a:pt x="21" y="51"/>
                  </a:lnTo>
                  <a:lnTo>
                    <a:pt x="20" y="70"/>
                  </a:lnTo>
                  <a:lnTo>
                    <a:pt x="21" y="90"/>
                  </a:lnTo>
                  <a:lnTo>
                    <a:pt x="26" y="105"/>
                  </a:lnTo>
                  <a:lnTo>
                    <a:pt x="35" y="118"/>
                  </a:lnTo>
                  <a:lnTo>
                    <a:pt x="47" y="126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4"/>
                  </a:lnTo>
                  <a:lnTo>
                    <a:pt x="92" y="118"/>
                  </a:lnTo>
                  <a:lnTo>
                    <a:pt x="99" y="108"/>
                  </a:lnTo>
                  <a:lnTo>
                    <a:pt x="105" y="91"/>
                  </a:lnTo>
                  <a:lnTo>
                    <a:pt x="123" y="91"/>
                  </a:lnTo>
                  <a:lnTo>
                    <a:pt x="117" y="111"/>
                  </a:lnTo>
                  <a:lnTo>
                    <a:pt x="110" y="124"/>
                  </a:lnTo>
                  <a:lnTo>
                    <a:pt x="99" y="135"/>
                  </a:lnTo>
                  <a:lnTo>
                    <a:pt x="89" y="141"/>
                  </a:lnTo>
                  <a:lnTo>
                    <a:pt x="78" y="144"/>
                  </a:lnTo>
                  <a:lnTo>
                    <a:pt x="69" y="145"/>
                  </a:lnTo>
                  <a:lnTo>
                    <a:pt x="62" y="145"/>
                  </a:lnTo>
                  <a:lnTo>
                    <a:pt x="47" y="144"/>
                  </a:lnTo>
                  <a:lnTo>
                    <a:pt x="32" y="138"/>
                  </a:lnTo>
                  <a:lnTo>
                    <a:pt x="20" y="129"/>
                  </a:lnTo>
                  <a:lnTo>
                    <a:pt x="9" y="114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1" y="28"/>
                  </a:lnTo>
                  <a:lnTo>
                    <a:pt x="24" y="12"/>
                  </a:lnTo>
                  <a:lnTo>
                    <a:pt x="42" y="3"/>
                  </a:lnTo>
                  <a:lnTo>
                    <a:pt x="65" y="0"/>
                  </a:lnTo>
                  <a:lnTo>
                    <a:pt x="84" y="1"/>
                  </a:lnTo>
                  <a:lnTo>
                    <a:pt x="99" y="9"/>
                  </a:lnTo>
                  <a:lnTo>
                    <a:pt x="111" y="19"/>
                  </a:lnTo>
                  <a:lnTo>
                    <a:pt x="119" y="31"/>
                  </a:lnTo>
                  <a:lnTo>
                    <a:pt x="122" y="45"/>
                  </a:lnTo>
                  <a:lnTo>
                    <a:pt x="104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7" name="Freeform 55"/>
            <p:cNvSpPr>
              <a:spLocks/>
            </p:cNvSpPr>
            <p:nvPr/>
          </p:nvSpPr>
          <p:spPr bwMode="auto">
            <a:xfrm>
              <a:off x="2723" y="1349"/>
              <a:ext cx="32" cy="68"/>
            </a:xfrm>
            <a:custGeom>
              <a:avLst/>
              <a:gdLst/>
              <a:ahLst/>
              <a:cxnLst>
                <a:cxn ang="0">
                  <a:pos x="17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20"/>
                </a:cxn>
                <a:cxn ang="0">
                  <a:pos x="17" y="20"/>
                </a:cxn>
                <a:cxn ang="0">
                  <a:pos x="24" y="9"/>
                </a:cxn>
                <a:cxn ang="0">
                  <a:pos x="33" y="3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50" y="2"/>
                </a:cxn>
                <a:cxn ang="0">
                  <a:pos x="50" y="18"/>
                </a:cxn>
                <a:cxn ang="0">
                  <a:pos x="42" y="18"/>
                </a:cxn>
                <a:cxn ang="0">
                  <a:pos x="32" y="21"/>
                </a:cxn>
                <a:cxn ang="0">
                  <a:pos x="24" y="27"/>
                </a:cxn>
                <a:cxn ang="0">
                  <a:pos x="18" y="35"/>
                </a:cxn>
                <a:cxn ang="0">
                  <a:pos x="17" y="45"/>
                </a:cxn>
                <a:cxn ang="0">
                  <a:pos x="17" y="105"/>
                </a:cxn>
              </a:cxnLst>
              <a:rect l="0" t="0" r="r" b="b"/>
              <a:pathLst>
                <a:path w="50" h="105">
                  <a:moveTo>
                    <a:pt x="17" y="105"/>
                  </a:move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0" y="18"/>
                  </a:lnTo>
                  <a:lnTo>
                    <a:pt x="42" y="18"/>
                  </a:lnTo>
                  <a:lnTo>
                    <a:pt x="32" y="21"/>
                  </a:lnTo>
                  <a:lnTo>
                    <a:pt x="24" y="27"/>
                  </a:lnTo>
                  <a:lnTo>
                    <a:pt x="18" y="35"/>
                  </a:lnTo>
                  <a:lnTo>
                    <a:pt x="17" y="45"/>
                  </a:lnTo>
                  <a:lnTo>
                    <a:pt x="17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8" name="Freeform 56"/>
            <p:cNvSpPr>
              <a:spLocks noEditPoints="1"/>
            </p:cNvSpPr>
            <p:nvPr/>
          </p:nvSpPr>
          <p:spPr bwMode="auto">
            <a:xfrm>
              <a:off x="2761" y="1349"/>
              <a:ext cx="60" cy="70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23" y="32"/>
                </a:cxn>
                <a:cxn ang="0">
                  <a:pos x="33" y="20"/>
                </a:cxn>
                <a:cxn ang="0">
                  <a:pos x="47" y="15"/>
                </a:cxn>
                <a:cxn ang="0">
                  <a:pos x="60" y="18"/>
                </a:cxn>
                <a:cxn ang="0">
                  <a:pos x="69" y="26"/>
                </a:cxn>
                <a:cxn ang="0">
                  <a:pos x="74" y="35"/>
                </a:cxn>
                <a:cxn ang="0">
                  <a:pos x="75" y="47"/>
                </a:cxn>
                <a:cxn ang="0">
                  <a:pos x="20" y="47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68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6" y="90"/>
                </a:cxn>
                <a:cxn ang="0">
                  <a:pos x="27" y="84"/>
                </a:cxn>
                <a:cxn ang="0">
                  <a:pos x="21" y="74"/>
                </a:cxn>
                <a:cxn ang="0">
                  <a:pos x="20" y="60"/>
                </a:cxn>
                <a:cxn ang="0">
                  <a:pos x="93" y="60"/>
                </a:cxn>
                <a:cxn ang="0">
                  <a:pos x="92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50" y="0"/>
                </a:cxn>
                <a:cxn ang="0">
                  <a:pos x="32" y="3"/>
                </a:cxn>
                <a:cxn ang="0">
                  <a:pos x="18" y="11"/>
                </a:cxn>
                <a:cxn ang="0">
                  <a:pos x="8" y="24"/>
                </a:cxn>
                <a:cxn ang="0">
                  <a:pos x="3" y="39"/>
                </a:cxn>
                <a:cxn ang="0">
                  <a:pos x="0" y="57"/>
                </a:cxn>
                <a:cxn ang="0">
                  <a:pos x="3" y="74"/>
                </a:cxn>
                <a:cxn ang="0">
                  <a:pos x="9" y="87"/>
                </a:cxn>
                <a:cxn ang="0">
                  <a:pos x="18" y="98"/>
                </a:cxn>
                <a:cxn ang="0">
                  <a:pos x="30" y="105"/>
                </a:cxn>
                <a:cxn ang="0">
                  <a:pos x="47" y="108"/>
                </a:cxn>
                <a:cxn ang="0">
                  <a:pos x="60" y="107"/>
                </a:cxn>
                <a:cxn ang="0">
                  <a:pos x="68" y="104"/>
                </a:cxn>
                <a:cxn ang="0">
                  <a:pos x="74" y="101"/>
                </a:cxn>
                <a:cxn ang="0">
                  <a:pos x="84" y="90"/>
                </a:cxn>
                <a:cxn ang="0">
                  <a:pos x="90" y="80"/>
                </a:cxn>
                <a:cxn ang="0">
                  <a:pos x="92" y="72"/>
                </a:cxn>
                <a:cxn ang="0">
                  <a:pos x="75" y="72"/>
                </a:cxn>
              </a:cxnLst>
              <a:rect l="0" t="0" r="r" b="b"/>
              <a:pathLst>
                <a:path w="93" h="108">
                  <a:moveTo>
                    <a:pt x="20" y="47"/>
                  </a:moveTo>
                  <a:lnTo>
                    <a:pt x="23" y="32"/>
                  </a:lnTo>
                  <a:lnTo>
                    <a:pt x="33" y="20"/>
                  </a:lnTo>
                  <a:lnTo>
                    <a:pt x="47" y="15"/>
                  </a:lnTo>
                  <a:lnTo>
                    <a:pt x="60" y="18"/>
                  </a:lnTo>
                  <a:lnTo>
                    <a:pt x="69" y="26"/>
                  </a:lnTo>
                  <a:lnTo>
                    <a:pt x="74" y="35"/>
                  </a:lnTo>
                  <a:lnTo>
                    <a:pt x="75" y="47"/>
                  </a:lnTo>
                  <a:lnTo>
                    <a:pt x="20" y="47"/>
                  </a:lnTo>
                  <a:close/>
                  <a:moveTo>
                    <a:pt x="75" y="72"/>
                  </a:moveTo>
                  <a:lnTo>
                    <a:pt x="72" y="80"/>
                  </a:lnTo>
                  <a:lnTo>
                    <a:pt x="68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6" y="90"/>
                  </a:lnTo>
                  <a:lnTo>
                    <a:pt x="27" y="84"/>
                  </a:lnTo>
                  <a:lnTo>
                    <a:pt x="21" y="74"/>
                  </a:lnTo>
                  <a:lnTo>
                    <a:pt x="20" y="60"/>
                  </a:lnTo>
                  <a:lnTo>
                    <a:pt x="93" y="60"/>
                  </a:lnTo>
                  <a:lnTo>
                    <a:pt x="92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50" y="0"/>
                  </a:lnTo>
                  <a:lnTo>
                    <a:pt x="32" y="3"/>
                  </a:lnTo>
                  <a:lnTo>
                    <a:pt x="18" y="11"/>
                  </a:lnTo>
                  <a:lnTo>
                    <a:pt x="8" y="24"/>
                  </a:lnTo>
                  <a:lnTo>
                    <a:pt x="3" y="39"/>
                  </a:lnTo>
                  <a:lnTo>
                    <a:pt x="0" y="57"/>
                  </a:lnTo>
                  <a:lnTo>
                    <a:pt x="3" y="74"/>
                  </a:lnTo>
                  <a:lnTo>
                    <a:pt x="9" y="87"/>
                  </a:lnTo>
                  <a:lnTo>
                    <a:pt x="18" y="98"/>
                  </a:lnTo>
                  <a:lnTo>
                    <a:pt x="30" y="105"/>
                  </a:lnTo>
                  <a:lnTo>
                    <a:pt x="47" y="108"/>
                  </a:lnTo>
                  <a:lnTo>
                    <a:pt x="60" y="107"/>
                  </a:lnTo>
                  <a:lnTo>
                    <a:pt x="68" y="104"/>
                  </a:lnTo>
                  <a:lnTo>
                    <a:pt x="74" y="101"/>
                  </a:lnTo>
                  <a:lnTo>
                    <a:pt x="84" y="90"/>
                  </a:lnTo>
                  <a:lnTo>
                    <a:pt x="90" y="80"/>
                  </a:lnTo>
                  <a:lnTo>
                    <a:pt x="92" y="72"/>
                  </a:lnTo>
                  <a:lnTo>
                    <a:pt x="75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69" name="Freeform 57"/>
            <p:cNvSpPr>
              <a:spLocks/>
            </p:cNvSpPr>
            <p:nvPr/>
          </p:nvSpPr>
          <p:spPr bwMode="auto">
            <a:xfrm>
              <a:off x="2832" y="1349"/>
              <a:ext cx="54" cy="70"/>
            </a:xfrm>
            <a:custGeom>
              <a:avLst/>
              <a:gdLst/>
              <a:ahLst/>
              <a:cxnLst>
                <a:cxn ang="0">
                  <a:pos x="63" y="27"/>
                </a:cxn>
                <a:cxn ang="0">
                  <a:pos x="53" y="17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20" y="26"/>
                </a:cxn>
                <a:cxn ang="0">
                  <a:pos x="20" y="33"/>
                </a:cxn>
                <a:cxn ang="0">
                  <a:pos x="26" y="39"/>
                </a:cxn>
                <a:cxn ang="0">
                  <a:pos x="38" y="44"/>
                </a:cxn>
                <a:cxn ang="0">
                  <a:pos x="72" y="54"/>
                </a:cxn>
                <a:cxn ang="0">
                  <a:pos x="83" y="74"/>
                </a:cxn>
                <a:cxn ang="0">
                  <a:pos x="72" y="99"/>
                </a:cxn>
                <a:cxn ang="0">
                  <a:pos x="44" y="108"/>
                </a:cxn>
                <a:cxn ang="0">
                  <a:pos x="14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7" y="77"/>
                </a:cxn>
                <a:cxn ang="0">
                  <a:pos x="24" y="87"/>
                </a:cxn>
                <a:cxn ang="0">
                  <a:pos x="44" y="93"/>
                </a:cxn>
                <a:cxn ang="0">
                  <a:pos x="54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3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4" y="15"/>
                </a:cxn>
                <a:cxn ang="0">
                  <a:pos x="80" y="29"/>
                </a:cxn>
                <a:cxn ang="0">
                  <a:pos x="63" y="32"/>
                </a:cxn>
              </a:cxnLst>
              <a:rect l="0" t="0" r="r" b="b"/>
              <a:pathLst>
                <a:path w="83" h="108">
                  <a:moveTo>
                    <a:pt x="63" y="32"/>
                  </a:moveTo>
                  <a:lnTo>
                    <a:pt x="63" y="27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5" y="15"/>
                  </a:lnTo>
                  <a:lnTo>
                    <a:pt x="32" y="17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3"/>
                  </a:lnTo>
                  <a:lnTo>
                    <a:pt x="23" y="38"/>
                  </a:lnTo>
                  <a:lnTo>
                    <a:pt x="26" y="39"/>
                  </a:lnTo>
                  <a:lnTo>
                    <a:pt x="32" y="41"/>
                  </a:lnTo>
                  <a:lnTo>
                    <a:pt x="38" y="44"/>
                  </a:lnTo>
                  <a:lnTo>
                    <a:pt x="56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3" y="74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59" y="105"/>
                  </a:lnTo>
                  <a:lnTo>
                    <a:pt x="44" y="108"/>
                  </a:lnTo>
                  <a:lnTo>
                    <a:pt x="26" y="105"/>
                  </a:lnTo>
                  <a:lnTo>
                    <a:pt x="14" y="101"/>
                  </a:lnTo>
                  <a:lnTo>
                    <a:pt x="6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7" y="72"/>
                  </a:lnTo>
                  <a:lnTo>
                    <a:pt x="17" y="77"/>
                  </a:lnTo>
                  <a:lnTo>
                    <a:pt x="20" y="83"/>
                  </a:lnTo>
                  <a:lnTo>
                    <a:pt x="24" y="87"/>
                  </a:lnTo>
                  <a:lnTo>
                    <a:pt x="32" y="92"/>
                  </a:lnTo>
                  <a:lnTo>
                    <a:pt x="44" y="93"/>
                  </a:lnTo>
                  <a:lnTo>
                    <a:pt x="50" y="93"/>
                  </a:lnTo>
                  <a:lnTo>
                    <a:pt x="54" y="92"/>
                  </a:lnTo>
                  <a:lnTo>
                    <a:pt x="59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7" y="62"/>
                  </a:lnTo>
                  <a:lnTo>
                    <a:pt x="27" y="57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68" y="8"/>
                  </a:lnTo>
                  <a:lnTo>
                    <a:pt x="74" y="15"/>
                  </a:lnTo>
                  <a:lnTo>
                    <a:pt x="78" y="21"/>
                  </a:lnTo>
                  <a:lnTo>
                    <a:pt x="80" y="29"/>
                  </a:lnTo>
                  <a:lnTo>
                    <a:pt x="80" y="32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0" name="Freeform 58"/>
            <p:cNvSpPr>
              <a:spLocks/>
            </p:cNvSpPr>
            <p:nvPr/>
          </p:nvSpPr>
          <p:spPr bwMode="auto">
            <a:xfrm>
              <a:off x="2897" y="1349"/>
              <a:ext cx="55" cy="70"/>
            </a:xfrm>
            <a:custGeom>
              <a:avLst/>
              <a:gdLst/>
              <a:ahLst/>
              <a:cxnLst>
                <a:cxn ang="0">
                  <a:pos x="69" y="38"/>
                </a:cxn>
                <a:cxn ang="0">
                  <a:pos x="66" y="26"/>
                </a:cxn>
                <a:cxn ang="0">
                  <a:pos x="57" y="18"/>
                </a:cxn>
                <a:cxn ang="0">
                  <a:pos x="45" y="15"/>
                </a:cxn>
                <a:cxn ang="0">
                  <a:pos x="34" y="18"/>
                </a:cxn>
                <a:cxn ang="0">
                  <a:pos x="27" y="24"/>
                </a:cxn>
                <a:cxn ang="0">
                  <a:pos x="21" y="33"/>
                </a:cxn>
                <a:cxn ang="0">
                  <a:pos x="18" y="44"/>
                </a:cxn>
                <a:cxn ang="0">
                  <a:pos x="18" y="54"/>
                </a:cxn>
                <a:cxn ang="0">
                  <a:pos x="18" y="65"/>
                </a:cxn>
                <a:cxn ang="0">
                  <a:pos x="21" y="75"/>
                </a:cxn>
                <a:cxn ang="0">
                  <a:pos x="25" y="84"/>
                </a:cxn>
                <a:cxn ang="0">
                  <a:pos x="33" y="90"/>
                </a:cxn>
                <a:cxn ang="0">
                  <a:pos x="45" y="93"/>
                </a:cxn>
                <a:cxn ang="0">
                  <a:pos x="55" y="90"/>
                </a:cxn>
                <a:cxn ang="0">
                  <a:pos x="64" y="83"/>
                </a:cxn>
                <a:cxn ang="0">
                  <a:pos x="69" y="69"/>
                </a:cxn>
                <a:cxn ang="0">
                  <a:pos x="85" y="69"/>
                </a:cxn>
                <a:cxn ang="0">
                  <a:pos x="84" y="80"/>
                </a:cxn>
                <a:cxn ang="0">
                  <a:pos x="79" y="89"/>
                </a:cxn>
                <a:cxn ang="0">
                  <a:pos x="72" y="99"/>
                </a:cxn>
                <a:cxn ang="0">
                  <a:pos x="60" y="105"/>
                </a:cxn>
                <a:cxn ang="0">
                  <a:pos x="45" y="108"/>
                </a:cxn>
                <a:cxn ang="0">
                  <a:pos x="28" y="105"/>
                </a:cxn>
                <a:cxn ang="0">
                  <a:pos x="16" y="98"/>
                </a:cxn>
                <a:cxn ang="0">
                  <a:pos x="7" y="87"/>
                </a:cxn>
                <a:cxn ang="0">
                  <a:pos x="1" y="74"/>
                </a:cxn>
                <a:cxn ang="0">
                  <a:pos x="0" y="57"/>
                </a:cxn>
                <a:cxn ang="0">
                  <a:pos x="1" y="39"/>
                </a:cxn>
                <a:cxn ang="0">
                  <a:pos x="7" y="24"/>
                </a:cxn>
                <a:cxn ang="0">
                  <a:pos x="16" y="11"/>
                </a:cxn>
                <a:cxn ang="0">
                  <a:pos x="30" y="3"/>
                </a:cxn>
                <a:cxn ang="0">
                  <a:pos x="48" y="0"/>
                </a:cxn>
                <a:cxn ang="0">
                  <a:pos x="61" y="3"/>
                </a:cxn>
                <a:cxn ang="0">
                  <a:pos x="72" y="9"/>
                </a:cxn>
                <a:cxn ang="0">
                  <a:pos x="79" y="17"/>
                </a:cxn>
                <a:cxn ang="0">
                  <a:pos x="84" y="27"/>
                </a:cxn>
                <a:cxn ang="0">
                  <a:pos x="85" y="38"/>
                </a:cxn>
                <a:cxn ang="0">
                  <a:pos x="69" y="38"/>
                </a:cxn>
              </a:cxnLst>
              <a:rect l="0" t="0" r="r" b="b"/>
              <a:pathLst>
                <a:path w="85" h="108">
                  <a:moveTo>
                    <a:pt x="69" y="38"/>
                  </a:moveTo>
                  <a:lnTo>
                    <a:pt x="66" y="26"/>
                  </a:lnTo>
                  <a:lnTo>
                    <a:pt x="57" y="18"/>
                  </a:lnTo>
                  <a:lnTo>
                    <a:pt x="45" y="15"/>
                  </a:lnTo>
                  <a:lnTo>
                    <a:pt x="34" y="18"/>
                  </a:lnTo>
                  <a:lnTo>
                    <a:pt x="27" y="24"/>
                  </a:lnTo>
                  <a:lnTo>
                    <a:pt x="21" y="33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18" y="65"/>
                  </a:lnTo>
                  <a:lnTo>
                    <a:pt x="21" y="75"/>
                  </a:lnTo>
                  <a:lnTo>
                    <a:pt x="25" y="84"/>
                  </a:lnTo>
                  <a:lnTo>
                    <a:pt x="33" y="90"/>
                  </a:lnTo>
                  <a:lnTo>
                    <a:pt x="45" y="93"/>
                  </a:lnTo>
                  <a:lnTo>
                    <a:pt x="55" y="90"/>
                  </a:lnTo>
                  <a:lnTo>
                    <a:pt x="64" y="83"/>
                  </a:lnTo>
                  <a:lnTo>
                    <a:pt x="69" y="69"/>
                  </a:lnTo>
                  <a:lnTo>
                    <a:pt x="85" y="69"/>
                  </a:lnTo>
                  <a:lnTo>
                    <a:pt x="84" y="80"/>
                  </a:lnTo>
                  <a:lnTo>
                    <a:pt x="79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5" y="108"/>
                  </a:lnTo>
                  <a:lnTo>
                    <a:pt x="28" y="105"/>
                  </a:lnTo>
                  <a:lnTo>
                    <a:pt x="16" y="98"/>
                  </a:lnTo>
                  <a:lnTo>
                    <a:pt x="7" y="87"/>
                  </a:lnTo>
                  <a:lnTo>
                    <a:pt x="1" y="74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7" y="24"/>
                  </a:lnTo>
                  <a:lnTo>
                    <a:pt x="16" y="11"/>
                  </a:lnTo>
                  <a:lnTo>
                    <a:pt x="30" y="3"/>
                  </a:lnTo>
                  <a:lnTo>
                    <a:pt x="48" y="0"/>
                  </a:lnTo>
                  <a:lnTo>
                    <a:pt x="61" y="3"/>
                  </a:lnTo>
                  <a:lnTo>
                    <a:pt x="72" y="9"/>
                  </a:lnTo>
                  <a:lnTo>
                    <a:pt x="79" y="17"/>
                  </a:lnTo>
                  <a:lnTo>
                    <a:pt x="84" y="27"/>
                  </a:lnTo>
                  <a:lnTo>
                    <a:pt x="85" y="38"/>
                  </a:lnTo>
                  <a:lnTo>
                    <a:pt x="69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1" name="Freeform 59"/>
            <p:cNvSpPr>
              <a:spLocks noEditPoints="1"/>
            </p:cNvSpPr>
            <p:nvPr/>
          </p:nvSpPr>
          <p:spPr bwMode="auto">
            <a:xfrm>
              <a:off x="2963" y="1349"/>
              <a:ext cx="58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2" y="32"/>
                </a:cxn>
                <a:cxn ang="0">
                  <a:pos x="31" y="20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7"/>
                </a:cxn>
                <a:cxn ang="0">
                  <a:pos x="18" y="47"/>
                </a:cxn>
                <a:cxn ang="0">
                  <a:pos x="73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8" y="90"/>
                </a:cxn>
                <a:cxn ang="0">
                  <a:pos x="48" y="93"/>
                </a:cxn>
                <a:cxn ang="0">
                  <a:pos x="34" y="90"/>
                </a:cxn>
                <a:cxn ang="0">
                  <a:pos x="25" y="84"/>
                </a:cxn>
                <a:cxn ang="0">
                  <a:pos x="19" y="74"/>
                </a:cxn>
                <a:cxn ang="0">
                  <a:pos x="18" y="60"/>
                </a:cxn>
                <a:cxn ang="0">
                  <a:pos x="91" y="60"/>
                </a:cxn>
                <a:cxn ang="0">
                  <a:pos x="90" y="39"/>
                </a:cxn>
                <a:cxn ang="0">
                  <a:pos x="85" y="23"/>
                </a:cxn>
                <a:cxn ang="0">
                  <a:pos x="76" y="11"/>
                </a:cxn>
                <a:cxn ang="0">
                  <a:pos x="64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6" y="11"/>
                </a:cxn>
                <a:cxn ang="0">
                  <a:pos x="7" y="24"/>
                </a:cxn>
                <a:cxn ang="0">
                  <a:pos x="1" y="39"/>
                </a:cxn>
                <a:cxn ang="0">
                  <a:pos x="0" y="57"/>
                </a:cxn>
                <a:cxn ang="0">
                  <a:pos x="1" y="74"/>
                </a:cxn>
                <a:cxn ang="0">
                  <a:pos x="7" y="87"/>
                </a:cxn>
                <a:cxn ang="0">
                  <a:pos x="16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8" y="107"/>
                </a:cxn>
                <a:cxn ang="0">
                  <a:pos x="67" y="104"/>
                </a:cxn>
                <a:cxn ang="0">
                  <a:pos x="72" y="101"/>
                </a:cxn>
                <a:cxn ang="0">
                  <a:pos x="82" y="90"/>
                </a:cxn>
                <a:cxn ang="0">
                  <a:pos x="88" y="80"/>
                </a:cxn>
                <a:cxn ang="0">
                  <a:pos x="90" y="72"/>
                </a:cxn>
                <a:cxn ang="0">
                  <a:pos x="73" y="72"/>
                </a:cxn>
              </a:cxnLst>
              <a:rect l="0" t="0" r="r" b="b"/>
              <a:pathLst>
                <a:path w="91" h="108">
                  <a:moveTo>
                    <a:pt x="18" y="47"/>
                  </a:moveTo>
                  <a:lnTo>
                    <a:pt x="22" y="32"/>
                  </a:lnTo>
                  <a:lnTo>
                    <a:pt x="31" y="20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7"/>
                  </a:lnTo>
                  <a:lnTo>
                    <a:pt x="18" y="47"/>
                  </a:lnTo>
                  <a:close/>
                  <a:moveTo>
                    <a:pt x="73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8" y="90"/>
                  </a:lnTo>
                  <a:lnTo>
                    <a:pt x="48" y="93"/>
                  </a:lnTo>
                  <a:lnTo>
                    <a:pt x="34" y="90"/>
                  </a:lnTo>
                  <a:lnTo>
                    <a:pt x="25" y="84"/>
                  </a:lnTo>
                  <a:lnTo>
                    <a:pt x="19" y="74"/>
                  </a:lnTo>
                  <a:lnTo>
                    <a:pt x="18" y="60"/>
                  </a:lnTo>
                  <a:lnTo>
                    <a:pt x="91" y="60"/>
                  </a:lnTo>
                  <a:lnTo>
                    <a:pt x="90" y="39"/>
                  </a:lnTo>
                  <a:lnTo>
                    <a:pt x="85" y="23"/>
                  </a:lnTo>
                  <a:lnTo>
                    <a:pt x="76" y="11"/>
                  </a:lnTo>
                  <a:lnTo>
                    <a:pt x="64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6" y="11"/>
                  </a:lnTo>
                  <a:lnTo>
                    <a:pt x="7" y="24"/>
                  </a:lnTo>
                  <a:lnTo>
                    <a:pt x="1" y="39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7"/>
                  </a:lnTo>
                  <a:lnTo>
                    <a:pt x="16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8" y="107"/>
                  </a:lnTo>
                  <a:lnTo>
                    <a:pt x="67" y="104"/>
                  </a:lnTo>
                  <a:lnTo>
                    <a:pt x="72" y="101"/>
                  </a:lnTo>
                  <a:lnTo>
                    <a:pt x="82" y="90"/>
                  </a:lnTo>
                  <a:lnTo>
                    <a:pt x="88" y="80"/>
                  </a:lnTo>
                  <a:lnTo>
                    <a:pt x="90" y="72"/>
                  </a:lnTo>
                  <a:lnTo>
                    <a:pt x="73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2" name="Freeform 60"/>
            <p:cNvSpPr>
              <a:spLocks/>
            </p:cNvSpPr>
            <p:nvPr/>
          </p:nvSpPr>
          <p:spPr bwMode="auto">
            <a:xfrm>
              <a:off x="3038" y="1349"/>
              <a:ext cx="52" cy="68"/>
            </a:xfrm>
            <a:custGeom>
              <a:avLst/>
              <a:gdLst/>
              <a:ahLst/>
              <a:cxnLst>
                <a:cxn ang="0">
                  <a:pos x="81" y="105"/>
                </a:cxn>
                <a:cxn ang="0">
                  <a:pos x="64" y="105"/>
                </a:cxn>
                <a:cxn ang="0">
                  <a:pos x="64" y="42"/>
                </a:cxn>
                <a:cxn ang="0">
                  <a:pos x="63" y="30"/>
                </a:cxn>
                <a:cxn ang="0">
                  <a:pos x="60" y="23"/>
                </a:cxn>
                <a:cxn ang="0">
                  <a:pos x="54" y="18"/>
                </a:cxn>
                <a:cxn ang="0">
                  <a:pos x="43" y="15"/>
                </a:cxn>
                <a:cxn ang="0">
                  <a:pos x="36" y="17"/>
                </a:cxn>
                <a:cxn ang="0">
                  <a:pos x="30" y="20"/>
                </a:cxn>
                <a:cxn ang="0">
                  <a:pos x="22" y="26"/>
                </a:cxn>
                <a:cxn ang="0">
                  <a:pos x="18" y="36"/>
                </a:cxn>
                <a:cxn ang="0">
                  <a:pos x="16" y="50"/>
                </a:cxn>
                <a:cxn ang="0">
                  <a:pos x="16" y="105"/>
                </a:cxn>
                <a:cxn ang="0">
                  <a:pos x="0" y="105"/>
                </a:cxn>
                <a:cxn ang="0">
                  <a:pos x="0" y="3"/>
                </a:cxn>
                <a:cxn ang="0">
                  <a:pos x="15" y="3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4" y="3"/>
                </a:cxn>
                <a:cxn ang="0">
                  <a:pos x="46" y="0"/>
                </a:cxn>
                <a:cxn ang="0">
                  <a:pos x="55" y="2"/>
                </a:cxn>
                <a:cxn ang="0">
                  <a:pos x="66" y="5"/>
                </a:cxn>
                <a:cxn ang="0">
                  <a:pos x="73" y="11"/>
                </a:cxn>
                <a:cxn ang="0">
                  <a:pos x="79" y="21"/>
                </a:cxn>
                <a:cxn ang="0">
                  <a:pos x="81" y="36"/>
                </a:cxn>
                <a:cxn ang="0">
                  <a:pos x="81" y="105"/>
                </a:cxn>
              </a:cxnLst>
              <a:rect l="0" t="0" r="r" b="b"/>
              <a:pathLst>
                <a:path w="81" h="105">
                  <a:moveTo>
                    <a:pt x="81" y="105"/>
                  </a:moveTo>
                  <a:lnTo>
                    <a:pt x="64" y="105"/>
                  </a:lnTo>
                  <a:lnTo>
                    <a:pt x="64" y="42"/>
                  </a:lnTo>
                  <a:lnTo>
                    <a:pt x="63" y="30"/>
                  </a:lnTo>
                  <a:lnTo>
                    <a:pt x="60" y="23"/>
                  </a:lnTo>
                  <a:lnTo>
                    <a:pt x="54" y="18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2" y="26"/>
                  </a:lnTo>
                  <a:lnTo>
                    <a:pt x="18" y="36"/>
                  </a:lnTo>
                  <a:lnTo>
                    <a:pt x="16" y="50"/>
                  </a:lnTo>
                  <a:lnTo>
                    <a:pt x="16" y="105"/>
                  </a:lnTo>
                  <a:lnTo>
                    <a:pt x="0" y="105"/>
                  </a:lnTo>
                  <a:lnTo>
                    <a:pt x="0" y="3"/>
                  </a:lnTo>
                  <a:lnTo>
                    <a:pt x="15" y="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6" y="5"/>
                  </a:lnTo>
                  <a:lnTo>
                    <a:pt x="73" y="11"/>
                  </a:lnTo>
                  <a:lnTo>
                    <a:pt x="79" y="21"/>
                  </a:lnTo>
                  <a:lnTo>
                    <a:pt x="81" y="36"/>
                  </a:lnTo>
                  <a:lnTo>
                    <a:pt x="81" y="10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3" name="Freeform 61"/>
            <p:cNvSpPr>
              <a:spLocks/>
            </p:cNvSpPr>
            <p:nvPr/>
          </p:nvSpPr>
          <p:spPr bwMode="auto">
            <a:xfrm>
              <a:off x="3102" y="1333"/>
              <a:ext cx="31" cy="85"/>
            </a:xfrm>
            <a:custGeom>
              <a:avLst/>
              <a:gdLst/>
              <a:ahLst/>
              <a:cxnLst>
                <a:cxn ang="0">
                  <a:pos x="32" y="43"/>
                </a:cxn>
                <a:cxn ang="0">
                  <a:pos x="32" y="108"/>
                </a:cxn>
                <a:cxn ang="0">
                  <a:pos x="32" y="112"/>
                </a:cxn>
                <a:cxn ang="0">
                  <a:pos x="33" y="114"/>
                </a:cxn>
                <a:cxn ang="0">
                  <a:pos x="35" y="115"/>
                </a:cxn>
                <a:cxn ang="0">
                  <a:pos x="38" y="117"/>
                </a:cxn>
                <a:cxn ang="0">
                  <a:pos x="39" y="117"/>
                </a:cxn>
                <a:cxn ang="0">
                  <a:pos x="42" y="117"/>
                </a:cxn>
                <a:cxn ang="0">
                  <a:pos x="48" y="117"/>
                </a:cxn>
                <a:cxn ang="0">
                  <a:pos x="48" y="130"/>
                </a:cxn>
                <a:cxn ang="0">
                  <a:pos x="42" y="130"/>
                </a:cxn>
                <a:cxn ang="0">
                  <a:pos x="38" y="130"/>
                </a:cxn>
                <a:cxn ang="0">
                  <a:pos x="35" y="132"/>
                </a:cxn>
                <a:cxn ang="0">
                  <a:pos x="29" y="130"/>
                </a:cxn>
                <a:cxn ang="0">
                  <a:pos x="23" y="129"/>
                </a:cxn>
                <a:cxn ang="0">
                  <a:pos x="20" y="126"/>
                </a:cxn>
                <a:cxn ang="0">
                  <a:pos x="17" y="123"/>
                </a:cxn>
                <a:cxn ang="0">
                  <a:pos x="15" y="120"/>
                </a:cxn>
                <a:cxn ang="0">
                  <a:pos x="15" y="114"/>
                </a:cxn>
                <a:cxn ang="0">
                  <a:pos x="14" y="109"/>
                </a:cxn>
                <a:cxn ang="0">
                  <a:pos x="14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4" y="2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32" y="28"/>
                </a:cxn>
                <a:cxn ang="0">
                  <a:pos x="48" y="28"/>
                </a:cxn>
                <a:cxn ang="0">
                  <a:pos x="48" y="43"/>
                </a:cxn>
                <a:cxn ang="0">
                  <a:pos x="32" y="43"/>
                </a:cxn>
              </a:cxnLst>
              <a:rect l="0" t="0" r="r" b="b"/>
              <a:pathLst>
                <a:path w="48" h="132">
                  <a:moveTo>
                    <a:pt x="32" y="43"/>
                  </a:moveTo>
                  <a:lnTo>
                    <a:pt x="32" y="108"/>
                  </a:lnTo>
                  <a:lnTo>
                    <a:pt x="32" y="112"/>
                  </a:lnTo>
                  <a:lnTo>
                    <a:pt x="33" y="114"/>
                  </a:lnTo>
                  <a:lnTo>
                    <a:pt x="35" y="115"/>
                  </a:lnTo>
                  <a:lnTo>
                    <a:pt x="38" y="117"/>
                  </a:lnTo>
                  <a:lnTo>
                    <a:pt x="39" y="117"/>
                  </a:lnTo>
                  <a:lnTo>
                    <a:pt x="42" y="117"/>
                  </a:lnTo>
                  <a:lnTo>
                    <a:pt x="48" y="117"/>
                  </a:lnTo>
                  <a:lnTo>
                    <a:pt x="48" y="130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5" y="132"/>
                  </a:lnTo>
                  <a:lnTo>
                    <a:pt x="29" y="130"/>
                  </a:lnTo>
                  <a:lnTo>
                    <a:pt x="23" y="129"/>
                  </a:lnTo>
                  <a:lnTo>
                    <a:pt x="20" y="126"/>
                  </a:lnTo>
                  <a:lnTo>
                    <a:pt x="17" y="123"/>
                  </a:lnTo>
                  <a:lnTo>
                    <a:pt x="15" y="120"/>
                  </a:lnTo>
                  <a:lnTo>
                    <a:pt x="15" y="114"/>
                  </a:lnTo>
                  <a:lnTo>
                    <a:pt x="14" y="10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4" y="2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48" y="28"/>
                  </a:lnTo>
                  <a:lnTo>
                    <a:pt x="48" y="43"/>
                  </a:lnTo>
                  <a:lnTo>
                    <a:pt x="32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4" name="Freeform 62"/>
            <p:cNvSpPr>
              <a:spLocks/>
            </p:cNvSpPr>
            <p:nvPr/>
          </p:nvSpPr>
          <p:spPr bwMode="auto">
            <a:xfrm>
              <a:off x="3181" y="1325"/>
              <a:ext cx="71" cy="94"/>
            </a:xfrm>
            <a:custGeom>
              <a:avLst/>
              <a:gdLst/>
              <a:ahLst/>
              <a:cxnLst>
                <a:cxn ang="0">
                  <a:pos x="86" y="30"/>
                </a:cxn>
                <a:cxn ang="0">
                  <a:pos x="66" y="16"/>
                </a:cxn>
                <a:cxn ang="0">
                  <a:pos x="47" y="16"/>
                </a:cxn>
                <a:cxn ang="0">
                  <a:pos x="30" y="22"/>
                </a:cxn>
                <a:cxn ang="0">
                  <a:pos x="23" y="40"/>
                </a:cxn>
                <a:cxn ang="0">
                  <a:pos x="26" y="49"/>
                </a:cxn>
                <a:cxn ang="0">
                  <a:pos x="32" y="54"/>
                </a:cxn>
                <a:cxn ang="0">
                  <a:pos x="39" y="57"/>
                </a:cxn>
                <a:cxn ang="0">
                  <a:pos x="92" y="70"/>
                </a:cxn>
                <a:cxn ang="0">
                  <a:pos x="108" y="88"/>
                </a:cxn>
                <a:cxn ang="0">
                  <a:pos x="108" y="118"/>
                </a:cxn>
                <a:cxn ang="0">
                  <a:pos x="92" y="136"/>
                </a:cxn>
                <a:cxn ang="0">
                  <a:pos x="68" y="145"/>
                </a:cxn>
                <a:cxn ang="0">
                  <a:pos x="39" y="144"/>
                </a:cxn>
                <a:cxn ang="0">
                  <a:pos x="20" y="136"/>
                </a:cxn>
                <a:cxn ang="0">
                  <a:pos x="5" y="121"/>
                </a:cxn>
                <a:cxn ang="0">
                  <a:pos x="0" y="97"/>
                </a:cxn>
                <a:cxn ang="0">
                  <a:pos x="20" y="109"/>
                </a:cxn>
                <a:cxn ang="0">
                  <a:pos x="35" y="126"/>
                </a:cxn>
                <a:cxn ang="0">
                  <a:pos x="56" y="129"/>
                </a:cxn>
                <a:cxn ang="0">
                  <a:pos x="74" y="127"/>
                </a:cxn>
                <a:cxn ang="0">
                  <a:pos x="90" y="117"/>
                </a:cxn>
                <a:cxn ang="0">
                  <a:pos x="89" y="94"/>
                </a:cxn>
                <a:cxn ang="0">
                  <a:pos x="62" y="81"/>
                </a:cxn>
                <a:cxn ang="0">
                  <a:pos x="27" y="73"/>
                </a:cxn>
                <a:cxn ang="0">
                  <a:pos x="12" y="63"/>
                </a:cxn>
                <a:cxn ang="0">
                  <a:pos x="5" y="42"/>
                </a:cxn>
                <a:cxn ang="0">
                  <a:pos x="12" y="18"/>
                </a:cxn>
                <a:cxn ang="0">
                  <a:pos x="35" y="1"/>
                </a:cxn>
                <a:cxn ang="0">
                  <a:pos x="71" y="1"/>
                </a:cxn>
                <a:cxn ang="0">
                  <a:pos x="93" y="12"/>
                </a:cxn>
                <a:cxn ang="0">
                  <a:pos x="104" y="28"/>
                </a:cxn>
                <a:cxn ang="0">
                  <a:pos x="107" y="43"/>
                </a:cxn>
              </a:cxnLst>
              <a:rect l="0" t="0" r="r" b="b"/>
              <a:pathLst>
                <a:path w="110" h="145">
                  <a:moveTo>
                    <a:pt x="89" y="43"/>
                  </a:moveTo>
                  <a:lnTo>
                    <a:pt x="86" y="30"/>
                  </a:lnTo>
                  <a:lnTo>
                    <a:pt x="77" y="21"/>
                  </a:lnTo>
                  <a:lnTo>
                    <a:pt x="66" y="16"/>
                  </a:lnTo>
                  <a:lnTo>
                    <a:pt x="54" y="15"/>
                  </a:lnTo>
                  <a:lnTo>
                    <a:pt x="47" y="16"/>
                  </a:lnTo>
                  <a:lnTo>
                    <a:pt x="38" y="18"/>
                  </a:lnTo>
                  <a:lnTo>
                    <a:pt x="30" y="22"/>
                  </a:lnTo>
                  <a:lnTo>
                    <a:pt x="24" y="28"/>
                  </a:lnTo>
                  <a:lnTo>
                    <a:pt x="23" y="40"/>
                  </a:lnTo>
                  <a:lnTo>
                    <a:pt x="23" y="45"/>
                  </a:lnTo>
                  <a:lnTo>
                    <a:pt x="26" y="49"/>
                  </a:lnTo>
                  <a:lnTo>
                    <a:pt x="27" y="52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9" y="57"/>
                  </a:lnTo>
                  <a:lnTo>
                    <a:pt x="78" y="66"/>
                  </a:lnTo>
                  <a:lnTo>
                    <a:pt x="92" y="70"/>
                  </a:lnTo>
                  <a:lnTo>
                    <a:pt x="101" y="78"/>
                  </a:lnTo>
                  <a:lnTo>
                    <a:pt x="108" y="88"/>
                  </a:lnTo>
                  <a:lnTo>
                    <a:pt x="110" y="103"/>
                  </a:lnTo>
                  <a:lnTo>
                    <a:pt x="108" y="118"/>
                  </a:lnTo>
                  <a:lnTo>
                    <a:pt x="101" y="129"/>
                  </a:lnTo>
                  <a:lnTo>
                    <a:pt x="92" y="136"/>
                  </a:lnTo>
                  <a:lnTo>
                    <a:pt x="81" y="142"/>
                  </a:lnTo>
                  <a:lnTo>
                    <a:pt x="68" y="145"/>
                  </a:lnTo>
                  <a:lnTo>
                    <a:pt x="56" y="145"/>
                  </a:lnTo>
                  <a:lnTo>
                    <a:pt x="39" y="144"/>
                  </a:lnTo>
                  <a:lnTo>
                    <a:pt x="27" y="141"/>
                  </a:lnTo>
                  <a:lnTo>
                    <a:pt x="20" y="136"/>
                  </a:lnTo>
                  <a:lnTo>
                    <a:pt x="14" y="132"/>
                  </a:lnTo>
                  <a:lnTo>
                    <a:pt x="5" y="121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17" y="97"/>
                  </a:lnTo>
                  <a:lnTo>
                    <a:pt x="20" y="109"/>
                  </a:lnTo>
                  <a:lnTo>
                    <a:pt x="26" y="120"/>
                  </a:lnTo>
                  <a:lnTo>
                    <a:pt x="35" y="126"/>
                  </a:lnTo>
                  <a:lnTo>
                    <a:pt x="45" y="129"/>
                  </a:lnTo>
                  <a:lnTo>
                    <a:pt x="56" y="129"/>
                  </a:lnTo>
                  <a:lnTo>
                    <a:pt x="65" y="129"/>
                  </a:lnTo>
                  <a:lnTo>
                    <a:pt x="74" y="127"/>
                  </a:lnTo>
                  <a:lnTo>
                    <a:pt x="83" y="123"/>
                  </a:lnTo>
                  <a:lnTo>
                    <a:pt x="90" y="117"/>
                  </a:lnTo>
                  <a:lnTo>
                    <a:pt x="92" y="106"/>
                  </a:lnTo>
                  <a:lnTo>
                    <a:pt x="89" y="94"/>
                  </a:lnTo>
                  <a:lnTo>
                    <a:pt x="80" y="87"/>
                  </a:lnTo>
                  <a:lnTo>
                    <a:pt x="62" y="81"/>
                  </a:lnTo>
                  <a:lnTo>
                    <a:pt x="35" y="75"/>
                  </a:lnTo>
                  <a:lnTo>
                    <a:pt x="27" y="73"/>
                  </a:lnTo>
                  <a:lnTo>
                    <a:pt x="20" y="69"/>
                  </a:lnTo>
                  <a:lnTo>
                    <a:pt x="12" y="63"/>
                  </a:lnTo>
                  <a:lnTo>
                    <a:pt x="6" y="55"/>
                  </a:lnTo>
                  <a:lnTo>
                    <a:pt x="5" y="42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21" y="7"/>
                  </a:lnTo>
                  <a:lnTo>
                    <a:pt x="35" y="1"/>
                  </a:lnTo>
                  <a:lnTo>
                    <a:pt x="53" y="0"/>
                  </a:lnTo>
                  <a:lnTo>
                    <a:pt x="71" y="1"/>
                  </a:lnTo>
                  <a:lnTo>
                    <a:pt x="84" y="6"/>
                  </a:lnTo>
                  <a:lnTo>
                    <a:pt x="93" y="12"/>
                  </a:lnTo>
                  <a:lnTo>
                    <a:pt x="101" y="19"/>
                  </a:lnTo>
                  <a:lnTo>
                    <a:pt x="104" y="28"/>
                  </a:lnTo>
                  <a:lnTo>
                    <a:pt x="105" y="36"/>
                  </a:lnTo>
                  <a:lnTo>
                    <a:pt x="107" y="43"/>
                  </a:lnTo>
                  <a:lnTo>
                    <a:pt x="89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5" name="Freeform 63"/>
            <p:cNvSpPr>
              <a:spLocks noEditPoints="1"/>
            </p:cNvSpPr>
            <p:nvPr/>
          </p:nvSpPr>
          <p:spPr bwMode="auto">
            <a:xfrm>
              <a:off x="3265" y="1349"/>
              <a:ext cx="60" cy="69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8" y="45"/>
                </a:cxn>
                <a:cxn ang="0">
                  <a:pos x="19" y="35"/>
                </a:cxn>
                <a:cxn ang="0">
                  <a:pos x="25" y="26"/>
                </a:cxn>
                <a:cxn ang="0">
                  <a:pos x="34" y="18"/>
                </a:cxn>
                <a:cxn ang="0">
                  <a:pos x="46" y="15"/>
                </a:cxn>
                <a:cxn ang="0">
                  <a:pos x="58" y="18"/>
                </a:cxn>
                <a:cxn ang="0">
                  <a:pos x="67" y="26"/>
                </a:cxn>
                <a:cxn ang="0">
                  <a:pos x="72" y="35"/>
                </a:cxn>
                <a:cxn ang="0">
                  <a:pos x="75" y="45"/>
                </a:cxn>
                <a:cxn ang="0">
                  <a:pos x="75" y="54"/>
                </a:cxn>
                <a:cxn ang="0">
                  <a:pos x="75" y="63"/>
                </a:cxn>
                <a:cxn ang="0">
                  <a:pos x="72" y="74"/>
                </a:cxn>
                <a:cxn ang="0">
                  <a:pos x="67" y="83"/>
                </a:cxn>
                <a:cxn ang="0">
                  <a:pos x="58" y="90"/>
                </a:cxn>
                <a:cxn ang="0">
                  <a:pos x="46" y="93"/>
                </a:cxn>
                <a:cxn ang="0">
                  <a:pos x="34" y="90"/>
                </a:cxn>
                <a:cxn ang="0">
                  <a:pos x="25" y="83"/>
                </a:cxn>
                <a:cxn ang="0">
                  <a:pos x="19" y="74"/>
                </a:cxn>
                <a:cxn ang="0">
                  <a:pos x="18" y="63"/>
                </a:cxn>
                <a:cxn ang="0">
                  <a:pos x="16" y="54"/>
                </a:cxn>
                <a:cxn ang="0">
                  <a:pos x="0" y="54"/>
                </a:cxn>
                <a:cxn ang="0">
                  <a:pos x="1" y="69"/>
                </a:cxn>
                <a:cxn ang="0">
                  <a:pos x="6" y="84"/>
                </a:cxn>
                <a:cxn ang="0">
                  <a:pos x="16" y="96"/>
                </a:cxn>
                <a:cxn ang="0">
                  <a:pos x="28" y="104"/>
                </a:cxn>
                <a:cxn ang="0">
                  <a:pos x="46" y="107"/>
                </a:cxn>
                <a:cxn ang="0">
                  <a:pos x="63" y="104"/>
                </a:cxn>
                <a:cxn ang="0">
                  <a:pos x="76" y="96"/>
                </a:cxn>
                <a:cxn ang="0">
                  <a:pos x="85" y="84"/>
                </a:cxn>
                <a:cxn ang="0">
                  <a:pos x="91" y="69"/>
                </a:cxn>
                <a:cxn ang="0">
                  <a:pos x="93" y="54"/>
                </a:cxn>
                <a:cxn ang="0">
                  <a:pos x="91" y="38"/>
                </a:cxn>
                <a:cxn ang="0">
                  <a:pos x="85" y="24"/>
                </a:cxn>
                <a:cxn ang="0">
                  <a:pos x="76" y="12"/>
                </a:cxn>
                <a:cxn ang="0">
                  <a:pos x="63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6" y="12"/>
                </a:cxn>
                <a:cxn ang="0">
                  <a:pos x="6" y="24"/>
                </a:cxn>
                <a:cxn ang="0">
                  <a:pos x="1" y="38"/>
                </a:cxn>
                <a:cxn ang="0">
                  <a:pos x="0" y="54"/>
                </a:cxn>
              </a:cxnLst>
              <a:rect l="0" t="0" r="r" b="b"/>
              <a:pathLst>
                <a:path w="93" h="107">
                  <a:moveTo>
                    <a:pt x="16" y="54"/>
                  </a:moveTo>
                  <a:lnTo>
                    <a:pt x="18" y="45"/>
                  </a:lnTo>
                  <a:lnTo>
                    <a:pt x="19" y="35"/>
                  </a:lnTo>
                  <a:lnTo>
                    <a:pt x="25" y="26"/>
                  </a:lnTo>
                  <a:lnTo>
                    <a:pt x="34" y="18"/>
                  </a:lnTo>
                  <a:lnTo>
                    <a:pt x="46" y="15"/>
                  </a:lnTo>
                  <a:lnTo>
                    <a:pt x="58" y="18"/>
                  </a:lnTo>
                  <a:lnTo>
                    <a:pt x="67" y="26"/>
                  </a:lnTo>
                  <a:lnTo>
                    <a:pt x="72" y="35"/>
                  </a:lnTo>
                  <a:lnTo>
                    <a:pt x="75" y="45"/>
                  </a:lnTo>
                  <a:lnTo>
                    <a:pt x="75" y="54"/>
                  </a:lnTo>
                  <a:lnTo>
                    <a:pt x="75" y="63"/>
                  </a:lnTo>
                  <a:lnTo>
                    <a:pt x="72" y="74"/>
                  </a:lnTo>
                  <a:lnTo>
                    <a:pt x="67" y="83"/>
                  </a:lnTo>
                  <a:lnTo>
                    <a:pt x="58" y="90"/>
                  </a:lnTo>
                  <a:lnTo>
                    <a:pt x="46" y="93"/>
                  </a:lnTo>
                  <a:lnTo>
                    <a:pt x="34" y="90"/>
                  </a:lnTo>
                  <a:lnTo>
                    <a:pt x="25" y="83"/>
                  </a:lnTo>
                  <a:lnTo>
                    <a:pt x="19" y="74"/>
                  </a:lnTo>
                  <a:lnTo>
                    <a:pt x="18" y="63"/>
                  </a:lnTo>
                  <a:lnTo>
                    <a:pt x="16" y="54"/>
                  </a:lnTo>
                  <a:close/>
                  <a:moveTo>
                    <a:pt x="0" y="54"/>
                  </a:moveTo>
                  <a:lnTo>
                    <a:pt x="1" y="69"/>
                  </a:lnTo>
                  <a:lnTo>
                    <a:pt x="6" y="84"/>
                  </a:lnTo>
                  <a:lnTo>
                    <a:pt x="16" y="96"/>
                  </a:lnTo>
                  <a:lnTo>
                    <a:pt x="28" y="104"/>
                  </a:lnTo>
                  <a:lnTo>
                    <a:pt x="46" y="107"/>
                  </a:lnTo>
                  <a:lnTo>
                    <a:pt x="63" y="104"/>
                  </a:lnTo>
                  <a:lnTo>
                    <a:pt x="76" y="96"/>
                  </a:lnTo>
                  <a:lnTo>
                    <a:pt x="85" y="84"/>
                  </a:lnTo>
                  <a:lnTo>
                    <a:pt x="91" y="69"/>
                  </a:lnTo>
                  <a:lnTo>
                    <a:pt x="93" y="54"/>
                  </a:lnTo>
                  <a:lnTo>
                    <a:pt x="91" y="38"/>
                  </a:lnTo>
                  <a:lnTo>
                    <a:pt x="85" y="24"/>
                  </a:lnTo>
                  <a:lnTo>
                    <a:pt x="76" y="12"/>
                  </a:lnTo>
                  <a:lnTo>
                    <a:pt x="63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6" name="Freeform 64"/>
            <p:cNvSpPr>
              <a:spLocks/>
            </p:cNvSpPr>
            <p:nvPr/>
          </p:nvSpPr>
          <p:spPr bwMode="auto">
            <a:xfrm>
              <a:off x="3336" y="1349"/>
              <a:ext cx="55" cy="70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69" y="32"/>
                </a:cxn>
                <a:cxn ang="0">
                  <a:pos x="66" y="26"/>
                </a:cxn>
                <a:cxn ang="0">
                  <a:pos x="63" y="21"/>
                </a:cxn>
                <a:cxn ang="0">
                  <a:pos x="59" y="18"/>
                </a:cxn>
                <a:cxn ang="0">
                  <a:pos x="53" y="17"/>
                </a:cxn>
                <a:cxn ang="0">
                  <a:pos x="47" y="15"/>
                </a:cxn>
                <a:cxn ang="0">
                  <a:pos x="36" y="18"/>
                </a:cxn>
                <a:cxn ang="0">
                  <a:pos x="27" y="24"/>
                </a:cxn>
                <a:cxn ang="0">
                  <a:pos x="23" y="33"/>
                </a:cxn>
                <a:cxn ang="0">
                  <a:pos x="20" y="44"/>
                </a:cxn>
                <a:cxn ang="0">
                  <a:pos x="18" y="54"/>
                </a:cxn>
                <a:cxn ang="0">
                  <a:pos x="20" y="65"/>
                </a:cxn>
                <a:cxn ang="0">
                  <a:pos x="21" y="75"/>
                </a:cxn>
                <a:cxn ang="0">
                  <a:pos x="27" y="84"/>
                </a:cxn>
                <a:cxn ang="0">
                  <a:pos x="35" y="90"/>
                </a:cxn>
                <a:cxn ang="0">
                  <a:pos x="47" y="93"/>
                </a:cxn>
                <a:cxn ang="0">
                  <a:pos x="57" y="90"/>
                </a:cxn>
                <a:cxn ang="0">
                  <a:pos x="66" y="83"/>
                </a:cxn>
                <a:cxn ang="0">
                  <a:pos x="71" y="69"/>
                </a:cxn>
                <a:cxn ang="0">
                  <a:pos x="87" y="69"/>
                </a:cxn>
                <a:cxn ang="0">
                  <a:pos x="84" y="80"/>
                </a:cxn>
                <a:cxn ang="0">
                  <a:pos x="80" y="89"/>
                </a:cxn>
                <a:cxn ang="0">
                  <a:pos x="72" y="99"/>
                </a:cxn>
                <a:cxn ang="0">
                  <a:pos x="62" y="105"/>
                </a:cxn>
                <a:cxn ang="0">
                  <a:pos x="45" y="108"/>
                </a:cxn>
                <a:cxn ang="0">
                  <a:pos x="30" y="105"/>
                </a:cxn>
                <a:cxn ang="0">
                  <a:pos x="18" y="98"/>
                </a:cxn>
                <a:cxn ang="0">
                  <a:pos x="8" y="87"/>
                </a:cxn>
                <a:cxn ang="0">
                  <a:pos x="2" y="74"/>
                </a:cxn>
                <a:cxn ang="0">
                  <a:pos x="0" y="57"/>
                </a:cxn>
                <a:cxn ang="0">
                  <a:pos x="2" y="39"/>
                </a:cxn>
                <a:cxn ang="0">
                  <a:pos x="8" y="24"/>
                </a:cxn>
                <a:cxn ang="0">
                  <a:pos x="18" y="11"/>
                </a:cxn>
                <a:cxn ang="0">
                  <a:pos x="32" y="3"/>
                </a:cxn>
                <a:cxn ang="0">
                  <a:pos x="50" y="0"/>
                </a:cxn>
                <a:cxn ang="0">
                  <a:pos x="63" y="3"/>
                </a:cxn>
                <a:cxn ang="0">
                  <a:pos x="74" y="9"/>
                </a:cxn>
                <a:cxn ang="0">
                  <a:pos x="81" y="17"/>
                </a:cxn>
                <a:cxn ang="0">
                  <a:pos x="86" y="27"/>
                </a:cxn>
                <a:cxn ang="0">
                  <a:pos x="87" y="38"/>
                </a:cxn>
                <a:cxn ang="0">
                  <a:pos x="71" y="38"/>
                </a:cxn>
              </a:cxnLst>
              <a:rect l="0" t="0" r="r" b="b"/>
              <a:pathLst>
                <a:path w="87" h="108">
                  <a:moveTo>
                    <a:pt x="71" y="38"/>
                  </a:moveTo>
                  <a:lnTo>
                    <a:pt x="69" y="32"/>
                  </a:lnTo>
                  <a:lnTo>
                    <a:pt x="66" y="26"/>
                  </a:lnTo>
                  <a:lnTo>
                    <a:pt x="63" y="21"/>
                  </a:lnTo>
                  <a:lnTo>
                    <a:pt x="59" y="18"/>
                  </a:lnTo>
                  <a:lnTo>
                    <a:pt x="53" y="17"/>
                  </a:lnTo>
                  <a:lnTo>
                    <a:pt x="47" y="15"/>
                  </a:lnTo>
                  <a:lnTo>
                    <a:pt x="36" y="18"/>
                  </a:lnTo>
                  <a:lnTo>
                    <a:pt x="27" y="24"/>
                  </a:lnTo>
                  <a:lnTo>
                    <a:pt x="23" y="33"/>
                  </a:lnTo>
                  <a:lnTo>
                    <a:pt x="20" y="44"/>
                  </a:lnTo>
                  <a:lnTo>
                    <a:pt x="18" y="54"/>
                  </a:lnTo>
                  <a:lnTo>
                    <a:pt x="20" y="65"/>
                  </a:lnTo>
                  <a:lnTo>
                    <a:pt x="21" y="75"/>
                  </a:lnTo>
                  <a:lnTo>
                    <a:pt x="27" y="84"/>
                  </a:lnTo>
                  <a:lnTo>
                    <a:pt x="35" y="90"/>
                  </a:lnTo>
                  <a:lnTo>
                    <a:pt x="47" y="93"/>
                  </a:lnTo>
                  <a:lnTo>
                    <a:pt x="57" y="90"/>
                  </a:lnTo>
                  <a:lnTo>
                    <a:pt x="66" y="83"/>
                  </a:lnTo>
                  <a:lnTo>
                    <a:pt x="71" y="69"/>
                  </a:lnTo>
                  <a:lnTo>
                    <a:pt x="87" y="69"/>
                  </a:lnTo>
                  <a:lnTo>
                    <a:pt x="84" y="80"/>
                  </a:lnTo>
                  <a:lnTo>
                    <a:pt x="80" y="89"/>
                  </a:lnTo>
                  <a:lnTo>
                    <a:pt x="72" y="99"/>
                  </a:lnTo>
                  <a:lnTo>
                    <a:pt x="62" y="105"/>
                  </a:lnTo>
                  <a:lnTo>
                    <a:pt x="45" y="108"/>
                  </a:lnTo>
                  <a:lnTo>
                    <a:pt x="30" y="105"/>
                  </a:lnTo>
                  <a:lnTo>
                    <a:pt x="18" y="98"/>
                  </a:lnTo>
                  <a:lnTo>
                    <a:pt x="8" y="87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8" y="24"/>
                  </a:lnTo>
                  <a:lnTo>
                    <a:pt x="18" y="11"/>
                  </a:lnTo>
                  <a:lnTo>
                    <a:pt x="32" y="3"/>
                  </a:lnTo>
                  <a:lnTo>
                    <a:pt x="50" y="0"/>
                  </a:lnTo>
                  <a:lnTo>
                    <a:pt x="63" y="3"/>
                  </a:lnTo>
                  <a:lnTo>
                    <a:pt x="74" y="9"/>
                  </a:lnTo>
                  <a:lnTo>
                    <a:pt x="81" y="17"/>
                  </a:lnTo>
                  <a:lnTo>
                    <a:pt x="86" y="27"/>
                  </a:lnTo>
                  <a:lnTo>
                    <a:pt x="87" y="38"/>
                  </a:lnTo>
                  <a:lnTo>
                    <a:pt x="71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7" name="Freeform 65"/>
            <p:cNvSpPr>
              <a:spLocks noEditPoints="1"/>
            </p:cNvSpPr>
            <p:nvPr/>
          </p:nvSpPr>
          <p:spPr bwMode="auto">
            <a:xfrm>
              <a:off x="3405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8" name="Freeform 66"/>
            <p:cNvSpPr>
              <a:spLocks noEditPoints="1"/>
            </p:cNvSpPr>
            <p:nvPr/>
          </p:nvSpPr>
          <p:spPr bwMode="auto">
            <a:xfrm>
              <a:off x="3432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79" name="Freeform 67"/>
            <p:cNvSpPr>
              <a:spLocks/>
            </p:cNvSpPr>
            <p:nvPr/>
          </p:nvSpPr>
          <p:spPr bwMode="auto">
            <a:xfrm>
              <a:off x="3501" y="1333"/>
              <a:ext cx="29" cy="85"/>
            </a:xfrm>
            <a:custGeom>
              <a:avLst/>
              <a:gdLst/>
              <a:ahLst/>
              <a:cxnLst>
                <a:cxn ang="0">
                  <a:pos x="30" y="43"/>
                </a:cxn>
                <a:cxn ang="0">
                  <a:pos x="30" y="108"/>
                </a:cxn>
                <a:cxn ang="0">
                  <a:pos x="31" y="112"/>
                </a:cxn>
                <a:cxn ang="0">
                  <a:pos x="33" y="114"/>
                </a:cxn>
                <a:cxn ang="0">
                  <a:pos x="34" y="115"/>
                </a:cxn>
                <a:cxn ang="0">
                  <a:pos x="36" y="117"/>
                </a:cxn>
                <a:cxn ang="0">
                  <a:pos x="39" y="117"/>
                </a:cxn>
                <a:cxn ang="0">
                  <a:pos x="40" y="117"/>
                </a:cxn>
                <a:cxn ang="0">
                  <a:pos x="46" y="117"/>
                </a:cxn>
                <a:cxn ang="0">
                  <a:pos x="46" y="130"/>
                </a:cxn>
                <a:cxn ang="0">
                  <a:pos x="40" y="130"/>
                </a:cxn>
                <a:cxn ang="0">
                  <a:pos x="36" y="130"/>
                </a:cxn>
                <a:cxn ang="0">
                  <a:pos x="34" y="132"/>
                </a:cxn>
                <a:cxn ang="0">
                  <a:pos x="27" y="130"/>
                </a:cxn>
                <a:cxn ang="0">
                  <a:pos x="22" y="129"/>
                </a:cxn>
                <a:cxn ang="0">
                  <a:pos x="18" y="126"/>
                </a:cxn>
                <a:cxn ang="0">
                  <a:pos x="16" y="123"/>
                </a:cxn>
                <a:cxn ang="0">
                  <a:pos x="15" y="120"/>
                </a:cxn>
                <a:cxn ang="0">
                  <a:pos x="13" y="114"/>
                </a:cxn>
                <a:cxn ang="0">
                  <a:pos x="13" y="109"/>
                </a:cxn>
                <a:cxn ang="0">
                  <a:pos x="13" y="43"/>
                </a:cxn>
                <a:cxn ang="0">
                  <a:pos x="0" y="43"/>
                </a:cxn>
                <a:cxn ang="0">
                  <a:pos x="0" y="28"/>
                </a:cxn>
                <a:cxn ang="0">
                  <a:pos x="13" y="28"/>
                </a:cxn>
                <a:cxn ang="0">
                  <a:pos x="13" y="0"/>
                </a:cxn>
                <a:cxn ang="0">
                  <a:pos x="30" y="0"/>
                </a:cxn>
                <a:cxn ang="0">
                  <a:pos x="30" y="28"/>
                </a:cxn>
                <a:cxn ang="0">
                  <a:pos x="46" y="28"/>
                </a:cxn>
                <a:cxn ang="0">
                  <a:pos x="46" y="43"/>
                </a:cxn>
                <a:cxn ang="0">
                  <a:pos x="30" y="43"/>
                </a:cxn>
              </a:cxnLst>
              <a:rect l="0" t="0" r="r" b="b"/>
              <a:pathLst>
                <a:path w="46" h="132">
                  <a:moveTo>
                    <a:pt x="30" y="43"/>
                  </a:moveTo>
                  <a:lnTo>
                    <a:pt x="30" y="108"/>
                  </a:lnTo>
                  <a:lnTo>
                    <a:pt x="31" y="112"/>
                  </a:lnTo>
                  <a:lnTo>
                    <a:pt x="33" y="114"/>
                  </a:lnTo>
                  <a:lnTo>
                    <a:pt x="34" y="115"/>
                  </a:lnTo>
                  <a:lnTo>
                    <a:pt x="36" y="117"/>
                  </a:lnTo>
                  <a:lnTo>
                    <a:pt x="39" y="117"/>
                  </a:lnTo>
                  <a:lnTo>
                    <a:pt x="40" y="117"/>
                  </a:lnTo>
                  <a:lnTo>
                    <a:pt x="46" y="117"/>
                  </a:lnTo>
                  <a:lnTo>
                    <a:pt x="46" y="130"/>
                  </a:lnTo>
                  <a:lnTo>
                    <a:pt x="40" y="130"/>
                  </a:lnTo>
                  <a:lnTo>
                    <a:pt x="36" y="130"/>
                  </a:lnTo>
                  <a:lnTo>
                    <a:pt x="34" y="132"/>
                  </a:lnTo>
                  <a:lnTo>
                    <a:pt x="27" y="130"/>
                  </a:lnTo>
                  <a:lnTo>
                    <a:pt x="22" y="129"/>
                  </a:lnTo>
                  <a:lnTo>
                    <a:pt x="18" y="126"/>
                  </a:lnTo>
                  <a:lnTo>
                    <a:pt x="16" y="123"/>
                  </a:lnTo>
                  <a:lnTo>
                    <a:pt x="15" y="120"/>
                  </a:lnTo>
                  <a:lnTo>
                    <a:pt x="13" y="114"/>
                  </a:lnTo>
                  <a:lnTo>
                    <a:pt x="13" y="109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0"/>
                  </a:lnTo>
                  <a:lnTo>
                    <a:pt x="30" y="0"/>
                  </a:lnTo>
                  <a:lnTo>
                    <a:pt x="30" y="28"/>
                  </a:lnTo>
                  <a:lnTo>
                    <a:pt x="46" y="28"/>
                  </a:lnTo>
                  <a:lnTo>
                    <a:pt x="46" y="43"/>
                  </a:lnTo>
                  <a:lnTo>
                    <a:pt x="30" y="4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0" name="Freeform 68"/>
            <p:cNvSpPr>
              <a:spLocks noEditPoints="1"/>
            </p:cNvSpPr>
            <p:nvPr/>
          </p:nvSpPr>
          <p:spPr bwMode="auto">
            <a:xfrm>
              <a:off x="3544" y="1327"/>
              <a:ext cx="11" cy="90"/>
            </a:xfrm>
            <a:custGeom>
              <a:avLst/>
              <a:gdLst/>
              <a:ahLst/>
              <a:cxnLst>
                <a:cxn ang="0">
                  <a:pos x="17" y="139"/>
                </a:cxn>
                <a:cxn ang="0">
                  <a:pos x="0" y="139"/>
                </a:cxn>
                <a:cxn ang="0">
                  <a:pos x="0" y="37"/>
                </a:cxn>
                <a:cxn ang="0">
                  <a:pos x="17" y="37"/>
                </a:cxn>
                <a:cxn ang="0">
                  <a:pos x="17" y="13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</a:cxnLst>
              <a:rect l="0" t="0" r="r" b="b"/>
              <a:pathLst>
                <a:path w="17" h="139">
                  <a:moveTo>
                    <a:pt x="17" y="139"/>
                  </a:moveTo>
                  <a:lnTo>
                    <a:pt x="0" y="139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39"/>
                  </a:lnTo>
                  <a:close/>
                  <a:moveTo>
                    <a:pt x="0" y="1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1" name="Freeform 69"/>
            <p:cNvSpPr>
              <a:spLocks noEditPoints="1"/>
            </p:cNvSpPr>
            <p:nvPr/>
          </p:nvSpPr>
          <p:spPr bwMode="auto">
            <a:xfrm>
              <a:off x="3571" y="1349"/>
              <a:ext cx="59" cy="70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21" y="32"/>
                </a:cxn>
                <a:cxn ang="0">
                  <a:pos x="32" y="20"/>
                </a:cxn>
                <a:cxn ang="0">
                  <a:pos x="47" y="15"/>
                </a:cxn>
                <a:cxn ang="0">
                  <a:pos x="59" y="18"/>
                </a:cxn>
                <a:cxn ang="0">
                  <a:pos x="68" y="26"/>
                </a:cxn>
                <a:cxn ang="0">
                  <a:pos x="72" y="35"/>
                </a:cxn>
                <a:cxn ang="0">
                  <a:pos x="74" y="47"/>
                </a:cxn>
                <a:cxn ang="0">
                  <a:pos x="18" y="47"/>
                </a:cxn>
                <a:cxn ang="0">
                  <a:pos x="74" y="72"/>
                </a:cxn>
                <a:cxn ang="0">
                  <a:pos x="72" y="80"/>
                </a:cxn>
                <a:cxn ang="0">
                  <a:pos x="66" y="86"/>
                </a:cxn>
                <a:cxn ang="0">
                  <a:pos x="59" y="90"/>
                </a:cxn>
                <a:cxn ang="0">
                  <a:pos x="48" y="93"/>
                </a:cxn>
                <a:cxn ang="0">
                  <a:pos x="35" y="90"/>
                </a:cxn>
                <a:cxn ang="0">
                  <a:pos x="26" y="84"/>
                </a:cxn>
                <a:cxn ang="0">
                  <a:pos x="20" y="74"/>
                </a:cxn>
                <a:cxn ang="0">
                  <a:pos x="18" y="60"/>
                </a:cxn>
                <a:cxn ang="0">
                  <a:pos x="92" y="60"/>
                </a:cxn>
                <a:cxn ang="0">
                  <a:pos x="90" y="39"/>
                </a:cxn>
                <a:cxn ang="0">
                  <a:pos x="86" y="23"/>
                </a:cxn>
                <a:cxn ang="0">
                  <a:pos x="77" y="11"/>
                </a:cxn>
                <a:cxn ang="0">
                  <a:pos x="65" y="3"/>
                </a:cxn>
                <a:cxn ang="0">
                  <a:pos x="48" y="0"/>
                </a:cxn>
                <a:cxn ang="0">
                  <a:pos x="30" y="3"/>
                </a:cxn>
                <a:cxn ang="0">
                  <a:pos x="17" y="11"/>
                </a:cxn>
                <a:cxn ang="0">
                  <a:pos x="8" y="24"/>
                </a:cxn>
                <a:cxn ang="0">
                  <a:pos x="2" y="39"/>
                </a:cxn>
                <a:cxn ang="0">
                  <a:pos x="0" y="57"/>
                </a:cxn>
                <a:cxn ang="0">
                  <a:pos x="2" y="74"/>
                </a:cxn>
                <a:cxn ang="0">
                  <a:pos x="8" y="87"/>
                </a:cxn>
                <a:cxn ang="0">
                  <a:pos x="17" y="98"/>
                </a:cxn>
                <a:cxn ang="0">
                  <a:pos x="30" y="105"/>
                </a:cxn>
                <a:cxn ang="0">
                  <a:pos x="45" y="108"/>
                </a:cxn>
                <a:cxn ang="0">
                  <a:pos x="59" y="107"/>
                </a:cxn>
                <a:cxn ang="0">
                  <a:pos x="68" y="104"/>
                </a:cxn>
                <a:cxn ang="0">
                  <a:pos x="72" y="101"/>
                </a:cxn>
                <a:cxn ang="0">
                  <a:pos x="83" y="90"/>
                </a:cxn>
                <a:cxn ang="0">
                  <a:pos x="89" y="80"/>
                </a:cxn>
                <a:cxn ang="0">
                  <a:pos x="90" y="72"/>
                </a:cxn>
                <a:cxn ang="0">
                  <a:pos x="74" y="72"/>
                </a:cxn>
              </a:cxnLst>
              <a:rect l="0" t="0" r="r" b="b"/>
              <a:pathLst>
                <a:path w="92" h="108">
                  <a:moveTo>
                    <a:pt x="18" y="47"/>
                  </a:moveTo>
                  <a:lnTo>
                    <a:pt x="21" y="32"/>
                  </a:lnTo>
                  <a:lnTo>
                    <a:pt x="32" y="20"/>
                  </a:lnTo>
                  <a:lnTo>
                    <a:pt x="47" y="15"/>
                  </a:lnTo>
                  <a:lnTo>
                    <a:pt x="59" y="18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4" y="47"/>
                  </a:lnTo>
                  <a:lnTo>
                    <a:pt x="18" y="47"/>
                  </a:lnTo>
                  <a:close/>
                  <a:moveTo>
                    <a:pt x="74" y="72"/>
                  </a:moveTo>
                  <a:lnTo>
                    <a:pt x="72" y="80"/>
                  </a:lnTo>
                  <a:lnTo>
                    <a:pt x="66" y="86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5" y="90"/>
                  </a:lnTo>
                  <a:lnTo>
                    <a:pt x="26" y="84"/>
                  </a:lnTo>
                  <a:lnTo>
                    <a:pt x="20" y="74"/>
                  </a:lnTo>
                  <a:lnTo>
                    <a:pt x="18" y="60"/>
                  </a:lnTo>
                  <a:lnTo>
                    <a:pt x="92" y="60"/>
                  </a:lnTo>
                  <a:lnTo>
                    <a:pt x="90" y="39"/>
                  </a:lnTo>
                  <a:lnTo>
                    <a:pt x="86" y="23"/>
                  </a:lnTo>
                  <a:lnTo>
                    <a:pt x="77" y="11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0" y="3"/>
                  </a:lnTo>
                  <a:lnTo>
                    <a:pt x="17" y="11"/>
                  </a:lnTo>
                  <a:lnTo>
                    <a:pt x="8" y="24"/>
                  </a:lnTo>
                  <a:lnTo>
                    <a:pt x="2" y="39"/>
                  </a:lnTo>
                  <a:lnTo>
                    <a:pt x="0" y="57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7" y="98"/>
                  </a:lnTo>
                  <a:lnTo>
                    <a:pt x="30" y="105"/>
                  </a:lnTo>
                  <a:lnTo>
                    <a:pt x="45" y="108"/>
                  </a:lnTo>
                  <a:lnTo>
                    <a:pt x="59" y="107"/>
                  </a:lnTo>
                  <a:lnTo>
                    <a:pt x="68" y="104"/>
                  </a:lnTo>
                  <a:lnTo>
                    <a:pt x="72" y="101"/>
                  </a:lnTo>
                  <a:lnTo>
                    <a:pt x="83" y="90"/>
                  </a:lnTo>
                  <a:lnTo>
                    <a:pt x="89" y="80"/>
                  </a:lnTo>
                  <a:lnTo>
                    <a:pt x="90" y="72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982" name="Freeform 70"/>
            <p:cNvSpPr>
              <a:spLocks/>
            </p:cNvSpPr>
            <p:nvPr/>
          </p:nvSpPr>
          <p:spPr bwMode="auto">
            <a:xfrm>
              <a:off x="3641" y="1349"/>
              <a:ext cx="54" cy="70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1" y="24"/>
                </a:cxn>
                <a:cxn ang="0">
                  <a:pos x="57" y="20"/>
                </a:cxn>
                <a:cxn ang="0">
                  <a:pos x="46" y="15"/>
                </a:cxn>
                <a:cxn ang="0">
                  <a:pos x="37" y="15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6"/>
                </a:cxn>
                <a:cxn ang="0">
                  <a:pos x="21" y="33"/>
                </a:cxn>
                <a:cxn ang="0">
                  <a:pos x="25" y="39"/>
                </a:cxn>
                <a:cxn ang="0">
                  <a:pos x="37" y="44"/>
                </a:cxn>
                <a:cxn ang="0">
                  <a:pos x="72" y="54"/>
                </a:cxn>
                <a:cxn ang="0">
                  <a:pos x="84" y="74"/>
                </a:cxn>
                <a:cxn ang="0">
                  <a:pos x="72" y="99"/>
                </a:cxn>
                <a:cxn ang="0">
                  <a:pos x="43" y="108"/>
                </a:cxn>
                <a:cxn ang="0">
                  <a:pos x="15" y="101"/>
                </a:cxn>
                <a:cxn ang="0">
                  <a:pos x="3" y="87"/>
                </a:cxn>
                <a:cxn ang="0">
                  <a:pos x="0" y="72"/>
                </a:cxn>
                <a:cxn ang="0">
                  <a:pos x="18" y="77"/>
                </a:cxn>
                <a:cxn ang="0">
                  <a:pos x="24" y="87"/>
                </a:cxn>
                <a:cxn ang="0">
                  <a:pos x="43" y="93"/>
                </a:cxn>
                <a:cxn ang="0">
                  <a:pos x="55" y="92"/>
                </a:cxn>
                <a:cxn ang="0">
                  <a:pos x="63" y="86"/>
                </a:cxn>
                <a:cxn ang="0">
                  <a:pos x="66" y="77"/>
                </a:cxn>
                <a:cxn ang="0">
                  <a:pos x="64" y="69"/>
                </a:cxn>
                <a:cxn ang="0">
                  <a:pos x="54" y="65"/>
                </a:cxn>
                <a:cxn ang="0">
                  <a:pos x="27" y="57"/>
                </a:cxn>
                <a:cxn ang="0">
                  <a:pos x="6" y="45"/>
                </a:cxn>
                <a:cxn ang="0">
                  <a:pos x="6" y="18"/>
                </a:cxn>
                <a:cxn ang="0">
                  <a:pos x="27" y="3"/>
                </a:cxn>
                <a:cxn ang="0">
                  <a:pos x="57" y="3"/>
                </a:cxn>
                <a:cxn ang="0">
                  <a:pos x="75" y="15"/>
                </a:cxn>
                <a:cxn ang="0">
                  <a:pos x="79" y="29"/>
                </a:cxn>
                <a:cxn ang="0">
                  <a:pos x="64" y="32"/>
                </a:cxn>
              </a:cxnLst>
              <a:rect l="0" t="0" r="r" b="b"/>
              <a:pathLst>
                <a:path w="84" h="108">
                  <a:moveTo>
                    <a:pt x="64" y="32"/>
                  </a:moveTo>
                  <a:lnTo>
                    <a:pt x="64" y="30"/>
                  </a:lnTo>
                  <a:lnTo>
                    <a:pt x="63" y="27"/>
                  </a:lnTo>
                  <a:lnTo>
                    <a:pt x="61" y="24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2" y="17"/>
                  </a:lnTo>
                  <a:lnTo>
                    <a:pt x="46" y="15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2" y="38"/>
                  </a:lnTo>
                  <a:lnTo>
                    <a:pt x="25" y="39"/>
                  </a:lnTo>
                  <a:lnTo>
                    <a:pt x="31" y="41"/>
                  </a:lnTo>
                  <a:lnTo>
                    <a:pt x="37" y="44"/>
                  </a:lnTo>
                  <a:lnTo>
                    <a:pt x="55" y="47"/>
                  </a:lnTo>
                  <a:lnTo>
                    <a:pt x="72" y="54"/>
                  </a:lnTo>
                  <a:lnTo>
                    <a:pt x="81" y="62"/>
                  </a:lnTo>
                  <a:lnTo>
                    <a:pt x="84" y="74"/>
                  </a:lnTo>
                  <a:lnTo>
                    <a:pt x="81" y="89"/>
                  </a:lnTo>
                  <a:lnTo>
                    <a:pt x="72" y="99"/>
                  </a:lnTo>
                  <a:lnTo>
                    <a:pt x="60" y="105"/>
                  </a:lnTo>
                  <a:lnTo>
                    <a:pt x="43" y="108"/>
                  </a:lnTo>
                  <a:lnTo>
                    <a:pt x="27" y="105"/>
                  </a:lnTo>
                  <a:lnTo>
                    <a:pt x="15" y="101"/>
                  </a:lnTo>
                  <a:lnTo>
                    <a:pt x="7" y="95"/>
                  </a:lnTo>
                  <a:lnTo>
                    <a:pt x="3" y="87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18" y="77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31" y="92"/>
                  </a:lnTo>
                  <a:lnTo>
                    <a:pt x="43" y="93"/>
                  </a:lnTo>
                  <a:lnTo>
                    <a:pt x="49" y="93"/>
                  </a:lnTo>
                  <a:lnTo>
                    <a:pt x="55" y="92"/>
                  </a:lnTo>
                  <a:lnTo>
                    <a:pt x="60" y="89"/>
                  </a:lnTo>
                  <a:lnTo>
                    <a:pt x="63" y="86"/>
                  </a:lnTo>
                  <a:lnTo>
                    <a:pt x="66" y="81"/>
                  </a:lnTo>
                  <a:lnTo>
                    <a:pt x="66" y="77"/>
                  </a:lnTo>
                  <a:lnTo>
                    <a:pt x="66" y="72"/>
                  </a:lnTo>
                  <a:lnTo>
                    <a:pt x="64" y="69"/>
                  </a:lnTo>
                  <a:lnTo>
                    <a:pt x="60" y="66"/>
                  </a:lnTo>
                  <a:lnTo>
                    <a:pt x="54" y="65"/>
                  </a:lnTo>
                  <a:lnTo>
                    <a:pt x="46" y="62"/>
                  </a:lnTo>
                  <a:lnTo>
                    <a:pt x="27" y="57"/>
                  </a:lnTo>
                  <a:lnTo>
                    <a:pt x="15" y="53"/>
                  </a:lnTo>
                  <a:lnTo>
                    <a:pt x="6" y="45"/>
                  </a:lnTo>
                  <a:lnTo>
                    <a:pt x="3" y="33"/>
                  </a:lnTo>
                  <a:lnTo>
                    <a:pt x="6" y="18"/>
                  </a:lnTo>
                  <a:lnTo>
                    <a:pt x="15" y="8"/>
                  </a:lnTo>
                  <a:lnTo>
                    <a:pt x="27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7" y="8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79" y="29"/>
                  </a:lnTo>
                  <a:lnTo>
                    <a:pt x="81" y="32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77913" indent="-392113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614488" indent="-4889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Ø"/>
        <a:defRPr sz="2800">
          <a:solidFill>
            <a:schemeClr val="tx1"/>
          </a:solidFill>
          <a:latin typeface="+mn-lt"/>
          <a:cs typeface="+mn-cs"/>
        </a:defRPr>
      </a:lvl2pPr>
      <a:lvl3pPr marL="2154238" indent="-5222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2400">
          <a:solidFill>
            <a:schemeClr val="tx1"/>
          </a:solidFill>
          <a:latin typeface="+mn-lt"/>
          <a:cs typeface="+mn-cs"/>
        </a:defRPr>
      </a:lvl3pPr>
      <a:lvl4pPr marL="2593975" indent="-40798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8908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3480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8052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42624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7196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E:\Volume1\06HOU\225HCONJCANC15\225HCONJCANC15_files\image002.jpg" TargetMode="External"/><Relationship Id="rId7" Type="http://schemas.openxmlformats.org/officeDocument/2006/relationships/image" Target="file:///E:\Volume1\06HOU\225HCONJCANC15\225HCONJCANC15_files\image006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file:///E:\Volume1\06HOU\223HCONBUCKP14L\223HCONBUCKP14L_files\image002.jpg" TargetMode="Externa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0075"/>
            <a:ext cx="9144000" cy="6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253287" cy="19732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WatSan Tools for </a:t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 Emergency Response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en-GB" altLang="zh-CN" sz="3200" dirty="0">
                <a:solidFill>
                  <a:srgbClr val="000066"/>
                </a:solidFill>
                <a:ea typeface="宋体" charset="-122"/>
              </a:rPr>
              <a:t>Disaster Response Today</a:t>
            </a:r>
            <a:endParaRPr lang="en-GB" sz="3200" dirty="0">
              <a:solidFill>
                <a:srgbClr val="000066"/>
              </a:solidFill>
            </a:endParaRP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075612" cy="34559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Increased number of small/medium disasters – less than 20,000 people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Increased number of floods (Asia)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Asia – 60% of global natural disasters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Target population dispersed and difficult to access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Gap in response tools 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WatSan kits developed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WatSan ERUs and kits to become more mobile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2056" name="Picture 8" descr="DSC05009"/>
          <p:cNvPicPr>
            <a:picLocks noChangeAspect="1" noChangeArrowheads="1"/>
          </p:cNvPicPr>
          <p:nvPr/>
        </p:nvPicPr>
        <p:blipFill>
          <a:blip r:embed="rId2" cstate="print"/>
          <a:srcRect t="13446" r="5742"/>
          <a:stretch>
            <a:fillRect/>
          </a:stretch>
        </p:blipFill>
        <p:spPr bwMode="auto">
          <a:xfrm>
            <a:off x="0" y="1928802"/>
            <a:ext cx="4716463" cy="3249612"/>
          </a:xfrm>
          <a:prstGeom prst="rect">
            <a:avLst/>
          </a:prstGeom>
          <a:noFill/>
        </p:spPr>
      </p:pic>
      <p:pic>
        <p:nvPicPr>
          <p:cNvPr id="2060" name="Picture 12" descr="OX 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00636"/>
            <a:ext cx="2736850" cy="1670050"/>
          </a:xfrm>
          <a:prstGeom prst="rect">
            <a:avLst/>
          </a:prstGeom>
          <a:noFill/>
        </p:spPr>
      </p:pic>
      <p:pic>
        <p:nvPicPr>
          <p:cNvPr id="2061" name="Picture 13" descr="Ech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60"/>
            <a:ext cx="18637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Iris-NE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357298"/>
            <a:ext cx="16557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0038" y="4286256"/>
            <a:ext cx="122396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5688013"/>
            <a:ext cx="731838" cy="1169987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5638" y="5624513"/>
            <a:ext cx="8683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IMG_10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3786190"/>
            <a:ext cx="2162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596" y="785794"/>
            <a:ext cx="8229600" cy="7858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WatSan Disaster Response kits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785818"/>
          </a:xfrm>
        </p:spPr>
        <p:txBody>
          <a:bodyPr/>
          <a:lstStyle/>
          <a:p>
            <a:r>
              <a:rPr lang="en-GB" sz="3100" b="1" dirty="0" err="1">
                <a:solidFill>
                  <a:srgbClr val="CC0000"/>
                </a:solidFill>
              </a:rPr>
              <a:t>WatSan</a:t>
            </a:r>
            <a:r>
              <a:rPr lang="en-GB" sz="3100" b="1" dirty="0">
                <a:solidFill>
                  <a:srgbClr val="CC0000"/>
                </a:solidFill>
              </a:rPr>
              <a:t> kits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2879725" cy="433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</a:pPr>
            <a:r>
              <a:rPr lang="en-GB" sz="2200" b="1" u="sng">
                <a:solidFill>
                  <a:schemeClr val="accent2"/>
                </a:solidFill>
              </a:rPr>
              <a:t>WatSan kit 2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 b="1">
                <a:solidFill>
                  <a:schemeClr val="accent2"/>
                </a:solidFill>
              </a:rPr>
              <a:t>2.000 beneficiaries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Household level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Two alternatives:</a:t>
            </a:r>
          </a:p>
          <a:p>
            <a:pPr marL="800100" lvl="1" indent="-3429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GB" sz="2200">
                <a:solidFill>
                  <a:schemeClr val="accent2"/>
                </a:solidFill>
              </a:rPr>
              <a:t>Chlorine tablets / sachets (incl. flocculants)</a:t>
            </a:r>
          </a:p>
          <a:p>
            <a:pPr marL="800100" lvl="1" indent="-342900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GB" sz="2200">
                <a:solidFill>
                  <a:schemeClr val="accent2"/>
                </a:solidFill>
              </a:rPr>
              <a:t>Ceramic filter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Latrine slabs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1 hygiene promotion kit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132138" y="1844675"/>
            <a:ext cx="2879725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</a:pPr>
            <a:r>
              <a:rPr lang="en-GB" sz="2200" b="1" u="sng">
                <a:solidFill>
                  <a:schemeClr val="accent2"/>
                </a:solidFill>
              </a:rPr>
              <a:t>WatSan kit 5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 b="1">
                <a:solidFill>
                  <a:schemeClr val="accent2"/>
                </a:solidFill>
              </a:rPr>
              <a:t>5.000 beneficiaries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Community level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Water treatment + storing + distribution equipment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Latrine slabs + rapid latrine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2 hygiene promotion kits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84888" y="1844675"/>
            <a:ext cx="2879725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</a:pPr>
            <a:r>
              <a:rPr lang="en-GB" sz="2200" b="1" u="sng">
                <a:solidFill>
                  <a:schemeClr val="accent2"/>
                </a:solidFill>
              </a:rPr>
              <a:t>WatSan kit 10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 b="1">
                <a:solidFill>
                  <a:schemeClr val="accent2"/>
                </a:solidFill>
              </a:rPr>
              <a:t>10.000 beneficiaries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Community level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Water treatment + storing + distribution equipment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Latrine slabs + rapid latrine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200">
                <a:solidFill>
                  <a:schemeClr val="accent2"/>
                </a:solidFill>
              </a:rPr>
              <a:t>4 hygiene promotion kits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Water Supply</a:t>
            </a:r>
          </a:p>
          <a:p>
            <a:pPr lvl="2"/>
            <a:r>
              <a:rPr lang="en-GB" sz="3200" dirty="0"/>
              <a:t>Household water treatment</a:t>
            </a:r>
          </a:p>
          <a:p>
            <a:pPr lvl="2"/>
            <a:r>
              <a:rPr lang="en-GB" sz="3200" dirty="0"/>
              <a:t>Filters</a:t>
            </a:r>
          </a:p>
          <a:p>
            <a:r>
              <a:rPr lang="en-GB" dirty="0"/>
              <a:t>Sanitation</a:t>
            </a:r>
          </a:p>
          <a:p>
            <a:r>
              <a:rPr lang="en-GB" dirty="0"/>
              <a:t>Hygiene Promotion</a:t>
            </a:r>
          </a:p>
          <a:p>
            <a:pPr lvl="1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229600" cy="1143000"/>
          </a:xfrm>
          <a:noFill/>
          <a:ln/>
        </p:spPr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What is in the Kits?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229600" cy="1143000"/>
          </a:xfrm>
          <a:noFill/>
          <a:ln/>
        </p:spPr>
        <p:txBody>
          <a:bodyPr/>
          <a:lstStyle/>
          <a:p>
            <a:r>
              <a:rPr lang="en-GB" sz="3200" dirty="0">
                <a:solidFill>
                  <a:schemeClr val="accent2"/>
                </a:solidFill>
              </a:rPr>
              <a:t>Household Water Treatment (Kit 2)</a:t>
            </a:r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230346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2" name="Picture 6" descr="britishberkef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708275"/>
            <a:ext cx="2698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4324350"/>
            <a:ext cx="1376362" cy="2200275"/>
          </a:xfrm>
          <a:prstGeom prst="rect">
            <a:avLst/>
          </a:prstGeom>
          <a:noFill/>
        </p:spPr>
      </p:pic>
      <p:pic>
        <p:nvPicPr>
          <p:cNvPr id="2089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4292600"/>
            <a:ext cx="1635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4572000" y="4076700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GB" sz="4400" b="1"/>
              <a:t>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928670"/>
            <a:ext cx="8229600" cy="1143000"/>
          </a:xfrm>
          <a:noFill/>
          <a:ln/>
        </p:spPr>
        <p:txBody>
          <a:bodyPr/>
          <a:lstStyle/>
          <a:p>
            <a:r>
              <a:rPr lang="en-GB" sz="3200" dirty="0">
                <a:solidFill>
                  <a:schemeClr val="accent2"/>
                </a:solidFill>
              </a:rPr>
              <a:t>Water Treatment Units (Kit 5 and kit 10)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3929058" y="3286124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GB" sz="4400" b="1" dirty="0"/>
              <a:t>OR</a:t>
            </a:r>
          </a:p>
        </p:txBody>
      </p:sp>
      <p:pic>
        <p:nvPicPr>
          <p:cNvPr id="209928" name="Picture 8" descr="Picture 148"/>
          <p:cNvPicPr>
            <a:picLocks noChangeAspect="1" noChangeArrowheads="1"/>
          </p:cNvPicPr>
          <p:nvPr/>
        </p:nvPicPr>
        <p:blipFill>
          <a:blip r:embed="rId2" cstate="print"/>
          <a:srcRect l="6006" r="7791"/>
          <a:stretch>
            <a:fillRect/>
          </a:stretch>
        </p:blipFill>
        <p:spPr bwMode="auto">
          <a:xfrm>
            <a:off x="357158" y="1500174"/>
            <a:ext cx="3494117" cy="2289070"/>
          </a:xfrm>
          <a:prstGeom prst="rect">
            <a:avLst/>
          </a:prstGeom>
          <a:noFill/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334000" y="1774825"/>
            <a:ext cx="3429000" cy="4613275"/>
            <a:chOff x="3312" y="1118"/>
            <a:chExt cx="2160" cy="2906"/>
          </a:xfrm>
        </p:grpSpPr>
        <p:pic>
          <p:nvPicPr>
            <p:cNvPr id="7" name="Picture 6" descr="Noma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12" y="1118"/>
              <a:ext cx="2160" cy="1426"/>
            </a:xfrm>
            <a:prstGeom prst="rect">
              <a:avLst/>
            </a:prstGeom>
            <a:noFill/>
          </p:spPr>
        </p:pic>
        <p:pic>
          <p:nvPicPr>
            <p:cNvPr id="8" name="Picture 7" descr="Ghana - ADF #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2592"/>
              <a:ext cx="2160" cy="1432"/>
            </a:xfrm>
            <a:prstGeom prst="rect">
              <a:avLst/>
            </a:prstGeom>
            <a:noFill/>
          </p:spPr>
        </p:pic>
      </p:grpSp>
      <p:pic>
        <p:nvPicPr>
          <p:cNvPr id="209930" name="Picture 10" descr="OX 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53" y="3857628"/>
            <a:ext cx="4502147" cy="2746002"/>
          </a:xfrm>
          <a:prstGeom prst="rect">
            <a:avLst/>
          </a:prstGeom>
          <a:noFill/>
        </p:spPr>
      </p:pic>
      <p:pic>
        <p:nvPicPr>
          <p:cNvPr id="3074" name="Picture 2" descr="Planta potabilizadora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4000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Sanitation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t="10266"/>
          <a:stretch>
            <a:fillRect/>
          </a:stretch>
        </p:blipFill>
        <p:spPr bwMode="auto">
          <a:xfrm>
            <a:off x="214282" y="3860800"/>
            <a:ext cx="8686800" cy="299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749" name="Picture 5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73238"/>
            <a:ext cx="2549525" cy="1966912"/>
          </a:xfrm>
          <a:prstGeom prst="rect">
            <a:avLst/>
          </a:prstGeom>
          <a:noFill/>
        </p:spPr>
      </p:pic>
      <p:pic>
        <p:nvPicPr>
          <p:cNvPr id="31750" name="Picture 6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773238"/>
            <a:ext cx="2227262" cy="196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  <a:noFill/>
          <a:ln/>
        </p:spPr>
        <p:txBody>
          <a:bodyPr/>
          <a:lstStyle/>
          <a:p>
            <a:r>
              <a:rPr lang="en-GB" sz="3200" dirty="0" err="1">
                <a:solidFill>
                  <a:schemeClr val="accent2"/>
                </a:solidFill>
              </a:rPr>
              <a:t>SanPlat</a:t>
            </a:r>
            <a:r>
              <a:rPr lang="en-GB" sz="3200" dirty="0">
                <a:solidFill>
                  <a:schemeClr val="accent2"/>
                </a:solidFill>
              </a:rPr>
              <a:t> moulds – All in one</a:t>
            </a:r>
          </a:p>
        </p:txBody>
      </p:sp>
      <p:pic>
        <p:nvPicPr>
          <p:cNvPr id="36871" name="Picture 7" descr="36318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052763"/>
            <a:ext cx="507682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Plastic Mould - easily m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428625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SPMldB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561263" cy="4797425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1071570"/>
          </a:xfrm>
          <a:noFill/>
          <a:ln/>
        </p:spPr>
        <p:txBody>
          <a:bodyPr/>
          <a:lstStyle/>
          <a:p>
            <a:r>
              <a:rPr lang="en-GB" sz="3200" dirty="0" err="1">
                <a:solidFill>
                  <a:schemeClr val="accent2"/>
                </a:solidFill>
              </a:rPr>
              <a:t>SanPlat</a:t>
            </a:r>
            <a:r>
              <a:rPr lang="en-GB" sz="3200" dirty="0">
                <a:solidFill>
                  <a:schemeClr val="accent2"/>
                </a:solidFill>
              </a:rPr>
              <a:t> Mould Box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516688" y="1844675"/>
            <a:ext cx="1754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</a:rPr>
              <a:t>http://www.sanplat.com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Rapid Latrine</a:t>
            </a:r>
          </a:p>
        </p:txBody>
      </p:sp>
      <p:pic>
        <p:nvPicPr>
          <p:cNvPr id="219140" name="Picture 4" descr="Ech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963" y="1700213"/>
            <a:ext cx="385603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1" name="Picture 5" descr="Latr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5254625" cy="394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857256"/>
          </a:xfrm>
        </p:spPr>
        <p:txBody>
          <a:bodyPr/>
          <a:lstStyle/>
          <a:p>
            <a:r>
              <a:rPr lang="en-GB" altLang="zh-CN" sz="3200" dirty="0">
                <a:solidFill>
                  <a:srgbClr val="000066"/>
                </a:solidFill>
                <a:ea typeface="宋体" charset="-122"/>
              </a:rPr>
              <a:t>Tools for </a:t>
            </a:r>
            <a:r>
              <a:rPr lang="en-GB" altLang="zh-CN" sz="3200" dirty="0" err="1">
                <a:solidFill>
                  <a:srgbClr val="000066"/>
                </a:solidFill>
                <a:ea typeface="宋体" charset="-122"/>
              </a:rPr>
              <a:t>WatSan</a:t>
            </a:r>
            <a:r>
              <a:rPr lang="en-GB" altLang="zh-CN" sz="3200" dirty="0">
                <a:solidFill>
                  <a:srgbClr val="000066"/>
                </a:solidFill>
                <a:ea typeface="宋体" charset="-122"/>
              </a:rPr>
              <a:t> Response</a:t>
            </a:r>
            <a:endParaRPr lang="en-GB" sz="3200" dirty="0">
              <a:solidFill>
                <a:srgbClr val="000066"/>
              </a:solidFill>
            </a:endParaRPr>
          </a:p>
        </p:txBody>
      </p:sp>
      <p:sp>
        <p:nvSpPr>
          <p:cNvPr id="610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57222" y="1714488"/>
            <a:ext cx="6000792" cy="3368689"/>
          </a:xfrm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 err="1">
                <a:solidFill>
                  <a:schemeClr val="accent2"/>
                </a:solidFill>
              </a:rPr>
              <a:t>WatSan</a:t>
            </a:r>
            <a:r>
              <a:rPr lang="en-US" sz="2400" dirty="0">
                <a:solidFill>
                  <a:schemeClr val="accent2"/>
                </a:solidFill>
              </a:rPr>
              <a:t> staff and volunteers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Emergency items/relief items</a:t>
            </a:r>
          </a:p>
          <a:p>
            <a:pPr>
              <a:buClr>
                <a:schemeClr val="accent2"/>
              </a:buClr>
            </a:pPr>
            <a:r>
              <a:rPr lang="en-US" sz="2400" dirty="0" err="1">
                <a:solidFill>
                  <a:schemeClr val="accent2"/>
                </a:solidFill>
              </a:rPr>
              <a:t>WatSan</a:t>
            </a:r>
            <a:r>
              <a:rPr lang="en-US" sz="2400" dirty="0">
                <a:solidFill>
                  <a:schemeClr val="accent2"/>
                </a:solidFill>
              </a:rPr>
              <a:t> Emergency Response Units (ERUs)</a:t>
            </a:r>
          </a:p>
          <a:p>
            <a:pPr>
              <a:buClr>
                <a:schemeClr val="accent2"/>
              </a:buClr>
            </a:pPr>
            <a:r>
              <a:rPr lang="en-US" sz="2400" dirty="0" err="1">
                <a:solidFill>
                  <a:schemeClr val="accent2"/>
                </a:solidFill>
              </a:rPr>
              <a:t>WatSan</a:t>
            </a:r>
            <a:r>
              <a:rPr lang="en-US" sz="2400" dirty="0">
                <a:solidFill>
                  <a:schemeClr val="accent2"/>
                </a:solidFill>
              </a:rPr>
              <a:t> Disaster Response Kits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FACT/RDRT</a:t>
            </a:r>
          </a:p>
          <a:p>
            <a:pPr>
              <a:buClr>
                <a:schemeClr val="accent2"/>
              </a:buClr>
            </a:pPr>
            <a:r>
              <a:rPr lang="en-US" sz="2400" dirty="0" err="1">
                <a:solidFill>
                  <a:schemeClr val="accent2"/>
                </a:solidFill>
              </a:rPr>
              <a:t>WatSan</a:t>
            </a:r>
            <a:r>
              <a:rPr lang="en-US" sz="2400" dirty="0">
                <a:solidFill>
                  <a:schemeClr val="accent2"/>
                </a:solidFill>
              </a:rPr>
              <a:t> Delegates</a:t>
            </a:r>
          </a:p>
          <a:p>
            <a:pPr>
              <a:buClr>
                <a:schemeClr val="accent2"/>
              </a:buClr>
            </a:pPr>
            <a:r>
              <a:rPr lang="en-US" sz="2400" dirty="0" err="1">
                <a:solidFill>
                  <a:schemeClr val="accent2"/>
                </a:solidFill>
              </a:rPr>
              <a:t>WatSan</a:t>
            </a:r>
            <a:r>
              <a:rPr lang="en-US" sz="2400" dirty="0">
                <a:solidFill>
                  <a:schemeClr val="accent2"/>
                </a:solidFill>
              </a:rPr>
              <a:t> Mission Assistant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241" y="1928801"/>
            <a:ext cx="3480858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0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0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0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0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0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0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DSC05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44675"/>
            <a:ext cx="6403975" cy="4803775"/>
          </a:xfrm>
          <a:prstGeom prst="rect">
            <a:avLst/>
          </a:prstGeom>
          <a:noFill/>
        </p:spPr>
      </p:pic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Hygiene Promotion Box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DSC05013"/>
          <p:cNvPicPr>
            <a:picLocks noChangeAspect="1" noChangeArrowheads="1"/>
          </p:cNvPicPr>
          <p:nvPr/>
        </p:nvPicPr>
        <p:blipFill>
          <a:blip r:embed="rId2"/>
          <a:srcRect t="5911"/>
          <a:stretch>
            <a:fillRect/>
          </a:stretch>
        </p:blipFill>
        <p:spPr bwMode="auto">
          <a:xfrm>
            <a:off x="4000496" y="692150"/>
            <a:ext cx="4914900" cy="6165850"/>
          </a:xfrm>
          <a:prstGeom prst="rect">
            <a:avLst/>
          </a:prstGeom>
          <a:noFill/>
        </p:spPr>
      </p:pic>
      <p:pic>
        <p:nvPicPr>
          <p:cNvPr id="212996" name="Picture 4" descr="DSC05008"/>
          <p:cNvPicPr>
            <a:picLocks noChangeAspect="1" noChangeArrowheads="1"/>
          </p:cNvPicPr>
          <p:nvPr/>
        </p:nvPicPr>
        <p:blipFill>
          <a:blip r:embed="rId3"/>
          <a:srcRect t="6297" b="3796"/>
          <a:stretch>
            <a:fillRect/>
          </a:stretch>
        </p:blipFill>
        <p:spPr bwMode="auto">
          <a:xfrm>
            <a:off x="0" y="692150"/>
            <a:ext cx="4243388" cy="616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 descr="DSC05039"/>
          <p:cNvPicPr>
            <a:picLocks noChangeAspect="1" noChangeArrowheads="1"/>
          </p:cNvPicPr>
          <p:nvPr/>
        </p:nvPicPr>
        <p:blipFill>
          <a:blip r:embed="rId2"/>
          <a:srcRect l="5031" t="17221" r="15054" b="18216"/>
          <a:stretch>
            <a:fillRect/>
          </a:stretch>
        </p:blipFill>
        <p:spPr bwMode="auto">
          <a:xfrm>
            <a:off x="4732338" y="1700213"/>
            <a:ext cx="4411662" cy="4752975"/>
          </a:xfrm>
          <a:prstGeom prst="rect">
            <a:avLst/>
          </a:prstGeom>
          <a:noFill/>
        </p:spPr>
      </p:pic>
      <p:pic>
        <p:nvPicPr>
          <p:cNvPr id="215045" name="Picture 5" descr="IMG_1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450056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6" name="Picture 6" descr="DSC05035"/>
          <p:cNvPicPr>
            <a:picLocks noChangeAspect="1" noChangeArrowheads="1"/>
          </p:cNvPicPr>
          <p:nvPr/>
        </p:nvPicPr>
        <p:blipFill>
          <a:blip r:embed="rId4"/>
          <a:srcRect l="9375" t="22243" r="25482" b="14767"/>
          <a:stretch>
            <a:fillRect/>
          </a:stretch>
        </p:blipFill>
        <p:spPr bwMode="auto">
          <a:xfrm>
            <a:off x="0" y="4008543"/>
            <a:ext cx="4429125" cy="2849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Water Storage</a:t>
            </a:r>
          </a:p>
        </p:txBody>
      </p:sp>
      <p:pic>
        <p:nvPicPr>
          <p:cNvPr id="217092" name="Picture 4" descr="E:\Volume1\06HOU\225HCONJCANC15\225HCONJCANC15_files\image00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24075" y="1628775"/>
            <a:ext cx="331152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5" descr="E:\Volume1\06HOU\223HCONBUCKP14L\223HCONBUCKP14L_files\image002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95950" y="2708275"/>
            <a:ext cx="34480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4" name="Picture 6" descr="E:\Volume1\06HOU\225HCONJCANC15\225HCONJCANC15_files\image006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0" y="4330700"/>
            <a:ext cx="31686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Low Flow Water Dispenser</a:t>
            </a:r>
          </a:p>
        </p:txBody>
      </p:sp>
      <p:pic>
        <p:nvPicPr>
          <p:cNvPr id="218116" name="Picture 4" descr="bushproof1"/>
          <p:cNvPicPr>
            <a:picLocks noChangeAspect="1" noChangeArrowheads="1"/>
          </p:cNvPicPr>
          <p:nvPr/>
        </p:nvPicPr>
        <p:blipFill>
          <a:blip r:embed="rId2"/>
          <a:srcRect l="12263" r="12263"/>
          <a:stretch>
            <a:fillRect/>
          </a:stretch>
        </p:blipFill>
        <p:spPr bwMode="auto">
          <a:xfrm>
            <a:off x="827088" y="2349500"/>
            <a:ext cx="30972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5" descr="10)child - water container - Pakistan p15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2249488"/>
            <a:ext cx="31496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/>
          <a:lstStyle/>
          <a:p>
            <a:r>
              <a:rPr lang="en-GB" sz="3600" dirty="0">
                <a:solidFill>
                  <a:schemeClr val="accent2"/>
                </a:solidFill>
              </a:rPr>
              <a:t>Vector Control</a:t>
            </a:r>
          </a:p>
        </p:txBody>
      </p:sp>
      <p:pic>
        <p:nvPicPr>
          <p:cNvPr id="220164" name="Picture 4" descr="Iris-N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22500"/>
            <a:ext cx="47085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2509838"/>
            <a:ext cx="42275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Soap</a:t>
            </a:r>
          </a:p>
        </p:txBody>
      </p:sp>
      <p:pic>
        <p:nvPicPr>
          <p:cNvPr id="221188" name="Picture 4" descr="jabon.jpg (4153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44675"/>
            <a:ext cx="41767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 rot="860627">
            <a:off x="2484438" y="3789363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fr-CH" sz="2800" b="1">
                <a:solidFill>
                  <a:srgbClr val="CC6600"/>
                </a:solidFill>
                <a:latin typeface="Arial" pitchFamily="34" charset="0"/>
              </a:rPr>
              <a:t>S O A P</a:t>
            </a:r>
            <a:endParaRPr lang="en-US" sz="2800" b="1">
              <a:solidFill>
                <a:srgbClr val="CC66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214422"/>
            <a:ext cx="8343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439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en-GB" altLang="zh-CN" sz="3200" dirty="0" err="1">
                <a:solidFill>
                  <a:srgbClr val="000066"/>
                </a:solidFill>
                <a:ea typeface="宋体" charset="-122"/>
              </a:rPr>
              <a:t>WatSan</a:t>
            </a:r>
            <a:r>
              <a:rPr lang="en-GB" altLang="zh-CN" sz="3200" dirty="0">
                <a:solidFill>
                  <a:srgbClr val="000066"/>
                </a:solidFill>
                <a:ea typeface="宋体" charset="-122"/>
              </a:rPr>
              <a:t> Relief Items</a:t>
            </a:r>
            <a:endParaRPr lang="en-GB" sz="3200" dirty="0">
              <a:solidFill>
                <a:srgbClr val="000066"/>
              </a:solidFill>
            </a:endParaRP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075612" cy="2952750"/>
          </a:xfrm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endParaRPr lang="en-US" sz="240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0" y="2133600"/>
            <a:ext cx="60848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77913" indent="-3921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</a:rPr>
              <a:t>Chlorine Tablets</a:t>
            </a:r>
          </a:p>
          <a:p>
            <a:pPr marL="1077913" indent="-3921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</a:rPr>
              <a:t>Jerry Cans (always together) 1 tablet 10-20L</a:t>
            </a:r>
          </a:p>
          <a:p>
            <a:pPr marL="1077913" indent="-3921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</a:rPr>
              <a:t>Distribution with hygiene promotion</a:t>
            </a:r>
          </a:p>
          <a:p>
            <a:pPr marL="1077913" indent="-3921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</a:rPr>
              <a:t>Buckets</a:t>
            </a:r>
          </a:p>
          <a:p>
            <a:pPr marL="1077913" indent="-3921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</a:rPr>
              <a:t>Soap</a:t>
            </a:r>
          </a:p>
          <a:p>
            <a:pPr marL="1077913" indent="-3921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accent2"/>
                </a:solidFill>
              </a:rPr>
              <a:t>Mosquito nets</a:t>
            </a:r>
          </a:p>
          <a:p>
            <a:pPr marL="1077913" indent="-39211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6328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133600"/>
            <a:ext cx="26574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2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B55781E-4983-4793-921F-47DC16EA390F}" type="slidenum">
              <a:rPr lang="en-US"/>
              <a:pPr/>
              <a:t>4</a:t>
            </a:fld>
            <a:endParaRPr lang="en-US"/>
          </a:p>
        </p:txBody>
      </p:sp>
      <p:pic>
        <p:nvPicPr>
          <p:cNvPr id="18435" name="Picture 3" descr="AP map no name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900113" y="4941888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NS WatSan ER Equipment</a:t>
            </a:r>
            <a:endParaRPr lang="en-GB" sz="2000" dirty="0"/>
          </a:p>
        </p:txBody>
      </p:sp>
      <p:pic>
        <p:nvPicPr>
          <p:cNvPr id="18437" name="Picture 33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1" y="48688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9800" y="1905000"/>
            <a:ext cx="449104" cy="449104"/>
          </a:xfrm>
          <a:prstGeom prst="rect">
            <a:avLst/>
          </a:prstGeom>
        </p:spPr>
      </p:pic>
      <p:pic>
        <p:nvPicPr>
          <p:cNvPr id="36" name="Picture 35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1001" y="3733800"/>
            <a:ext cx="454784" cy="454784"/>
          </a:xfrm>
          <a:prstGeom prst="rect">
            <a:avLst/>
          </a:prstGeom>
        </p:spPr>
      </p:pic>
      <p:pic>
        <p:nvPicPr>
          <p:cNvPr id="37" name="Picture 36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3001" y="2819400"/>
            <a:ext cx="326504" cy="326504"/>
          </a:xfrm>
          <a:prstGeom prst="rect">
            <a:avLst/>
          </a:prstGeom>
        </p:spPr>
      </p:pic>
      <p:pic>
        <p:nvPicPr>
          <p:cNvPr id="38" name="Picture 37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6400" y="1371602"/>
            <a:ext cx="546264" cy="719249"/>
          </a:xfrm>
          <a:prstGeom prst="rect">
            <a:avLst/>
          </a:prstGeom>
        </p:spPr>
      </p:pic>
      <p:pic>
        <p:nvPicPr>
          <p:cNvPr id="18442" name="Picture 38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1" y="1752602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0601" y="1828800"/>
            <a:ext cx="238760" cy="238760"/>
          </a:xfrm>
          <a:prstGeom prst="rect">
            <a:avLst/>
          </a:prstGeom>
        </p:spPr>
      </p:pic>
      <p:pic>
        <p:nvPicPr>
          <p:cNvPr id="18444" name="Picture 40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1" y="2133602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1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2133602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7601" y="3124200"/>
            <a:ext cx="238760" cy="238760"/>
          </a:xfrm>
          <a:prstGeom prst="rect">
            <a:avLst/>
          </a:prstGeom>
        </p:spPr>
      </p:pic>
      <p:pic>
        <p:nvPicPr>
          <p:cNvPr id="44" name="Picture 43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0201" y="1371600"/>
            <a:ext cx="238760" cy="238760"/>
          </a:xfrm>
          <a:prstGeom prst="rect">
            <a:avLst/>
          </a:prstGeom>
        </p:spPr>
      </p:pic>
      <p:pic>
        <p:nvPicPr>
          <p:cNvPr id="18448" name="Picture 44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6" y="3860802"/>
            <a:ext cx="2381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7601" y="4114800"/>
            <a:ext cx="238760" cy="238760"/>
          </a:xfrm>
          <a:prstGeom prst="rect">
            <a:avLst/>
          </a:prstGeom>
        </p:spPr>
      </p:pic>
      <p:pic>
        <p:nvPicPr>
          <p:cNvPr id="18450" name="Picture 46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4508502"/>
            <a:ext cx="2397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47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5688" y="4581527"/>
            <a:ext cx="2397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48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76" y="3933827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8601" y="2438400"/>
            <a:ext cx="238760" cy="238760"/>
          </a:xfrm>
          <a:prstGeom prst="rect">
            <a:avLst/>
          </a:prstGeom>
        </p:spPr>
      </p:pic>
      <p:pic>
        <p:nvPicPr>
          <p:cNvPr id="51" name="Picture 50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4201" y="2057400"/>
            <a:ext cx="352400" cy="352400"/>
          </a:xfrm>
          <a:prstGeom prst="rect">
            <a:avLst/>
          </a:prstGeom>
        </p:spPr>
      </p:pic>
      <p:pic>
        <p:nvPicPr>
          <p:cNvPr id="18455" name="Picture 51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1" y="3124202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001" y="2514600"/>
            <a:ext cx="225440" cy="225440"/>
          </a:xfrm>
          <a:prstGeom prst="rect">
            <a:avLst/>
          </a:prstGeom>
        </p:spPr>
      </p:pic>
      <p:pic>
        <p:nvPicPr>
          <p:cNvPr id="18457" name="Picture 53" descr="water d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1" y="1981202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5661248"/>
            <a:ext cx="432048" cy="432048"/>
          </a:xfrm>
          <a:prstGeom prst="rect">
            <a:avLst/>
          </a:prstGeom>
        </p:spPr>
      </p:pic>
      <p:sp>
        <p:nvSpPr>
          <p:cNvPr id="18459" name="TextBox 55"/>
          <p:cNvSpPr txBox="1">
            <a:spLocks noChangeArrowheads="1"/>
          </p:cNvSpPr>
          <p:nvPr/>
        </p:nvSpPr>
        <p:spPr bwMode="auto">
          <a:xfrm>
            <a:off x="914400" y="5661025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IFRC WatSan ER Equipment</a:t>
            </a:r>
            <a:endParaRPr lang="en-GB" sz="2000" dirty="0"/>
          </a:p>
        </p:txBody>
      </p:sp>
      <p:pic>
        <p:nvPicPr>
          <p:cNvPr id="57" name="Picture 56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6264" y="6309320"/>
            <a:ext cx="432048" cy="432048"/>
          </a:xfrm>
          <a:prstGeom prst="rect">
            <a:avLst/>
          </a:prstGeom>
        </p:spPr>
      </p:pic>
      <p:sp>
        <p:nvSpPr>
          <p:cNvPr id="18461" name="TextBox 57"/>
          <p:cNvSpPr txBox="1">
            <a:spLocks noChangeArrowheads="1"/>
          </p:cNvSpPr>
          <p:nvPr/>
        </p:nvSpPr>
        <p:spPr bwMode="auto">
          <a:xfrm>
            <a:off x="971551" y="6308725"/>
            <a:ext cx="5062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Deployed in 2010</a:t>
            </a:r>
            <a:endParaRPr lang="en-GB" sz="2000" dirty="0"/>
          </a:p>
        </p:txBody>
      </p:sp>
      <p:pic>
        <p:nvPicPr>
          <p:cNvPr id="30" name="Picture 29" descr="water dro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05601" y="4876800"/>
            <a:ext cx="238760" cy="238760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752600" y="228600"/>
            <a:ext cx="73914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z="2600" b="1" i="1" dirty="0">
                <a:ea typeface="+mj-ea"/>
              </a:rPr>
              <a:t>WatSan ER Equipment by Country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9726" y="339725"/>
            <a:ext cx="1260475" cy="1184275"/>
            <a:chOff x="228600" y="228600"/>
            <a:chExt cx="1260000" cy="1260000"/>
          </a:xfrm>
        </p:grpSpPr>
        <p:sp>
          <p:nvSpPr>
            <p:cNvPr id="33" name="Oval 32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6" name="TextBox 58"/>
            <p:cNvSpPr txBox="1">
              <a:spLocks noChangeArrowheads="1"/>
            </p:cNvSpPr>
            <p:nvPr/>
          </p:nvSpPr>
          <p:spPr bwMode="auto">
            <a:xfrm>
              <a:off x="282555" y="625325"/>
              <a:ext cx="1144157" cy="49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Water and Sanitation in Asia Pacific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71612"/>
            <a:ext cx="89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57357" y="1143000"/>
            <a:ext cx="642942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GB" sz="28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AP NS WatSan Trained Staff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276600" y="1916113"/>
            <a:ext cx="2447925" cy="415925"/>
          </a:xfrm>
          <a:prstGeom prst="rect">
            <a:avLst/>
          </a:prstGeom>
          <a:solidFill>
            <a:srgbClr val="FEE3A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</a:rPr>
              <a:t>DISASTER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95288" y="3716338"/>
            <a:ext cx="1223962" cy="385762"/>
          </a:xfrm>
          <a:prstGeom prst="rect">
            <a:avLst/>
          </a:prstGeom>
          <a:solidFill>
            <a:srgbClr val="EEF7F8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2.000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908175" y="3716338"/>
            <a:ext cx="1223963" cy="385762"/>
          </a:xfrm>
          <a:prstGeom prst="rect">
            <a:avLst/>
          </a:prstGeom>
          <a:solidFill>
            <a:srgbClr val="CCE8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5.000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492500" y="3716338"/>
            <a:ext cx="1079500" cy="385762"/>
          </a:xfrm>
          <a:prstGeom prst="rect">
            <a:avLst/>
          </a:prstGeom>
          <a:solidFill>
            <a:srgbClr val="A3D5D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10.000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859338" y="3716338"/>
            <a:ext cx="1079500" cy="385762"/>
          </a:xfrm>
          <a:prstGeom prst="rect">
            <a:avLst/>
          </a:prstGeom>
          <a:solidFill>
            <a:srgbClr val="80C5C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15.000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227763" y="3716338"/>
            <a:ext cx="1150937" cy="385762"/>
          </a:xfrm>
          <a:prstGeom prst="rect">
            <a:avLst/>
          </a:prstGeom>
          <a:solidFill>
            <a:srgbClr val="5CB5B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20.000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7667625" y="3716338"/>
            <a:ext cx="1150938" cy="385762"/>
          </a:xfrm>
          <a:prstGeom prst="rect">
            <a:avLst/>
          </a:prstGeom>
          <a:solidFill>
            <a:srgbClr val="3D8F95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40.000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916238" y="2708275"/>
            <a:ext cx="3167062" cy="415925"/>
          </a:xfrm>
          <a:prstGeom prst="rect">
            <a:avLst/>
          </a:prstGeom>
          <a:solidFill>
            <a:srgbClr val="F8FF9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</a:rPr>
              <a:t>TARGET POPULATION</a:t>
            </a: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4500563" y="234950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4500563" y="3141663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042988" y="3357563"/>
            <a:ext cx="7200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042988" y="335756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2555875" y="335756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4067175" y="335756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5435600" y="335756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6804025" y="335756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8243888" y="3357563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395288" y="4581525"/>
            <a:ext cx="1223962" cy="660400"/>
          </a:xfrm>
          <a:prstGeom prst="rect">
            <a:avLst/>
          </a:prstGeom>
          <a:solidFill>
            <a:srgbClr val="EEF7F8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WATSAN KIT 2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1908175" y="4581525"/>
            <a:ext cx="1223963" cy="660400"/>
          </a:xfrm>
          <a:prstGeom prst="rect">
            <a:avLst/>
          </a:prstGeom>
          <a:solidFill>
            <a:srgbClr val="CCE8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WATSAN KIT 5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3419475" y="4581525"/>
            <a:ext cx="1223963" cy="660400"/>
          </a:xfrm>
          <a:prstGeom prst="rect">
            <a:avLst/>
          </a:prstGeom>
          <a:solidFill>
            <a:srgbClr val="A3D5D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WATSAN KIT 10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787900" y="4581525"/>
            <a:ext cx="1223963" cy="1209675"/>
          </a:xfrm>
          <a:prstGeom prst="rect">
            <a:avLst/>
          </a:prstGeom>
          <a:solidFill>
            <a:srgbClr val="80C5C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WATSAN ERU MODULE 15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6156325" y="4581525"/>
            <a:ext cx="1223963" cy="1209675"/>
          </a:xfrm>
          <a:prstGeom prst="rect">
            <a:avLst/>
          </a:prstGeom>
          <a:solidFill>
            <a:srgbClr val="5CB5B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MSM ERU MODULE 20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596188" y="4581525"/>
            <a:ext cx="1223962" cy="120967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</a:rPr>
              <a:t>WATSAN ERU MODULE 40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>
            <a:off x="1042988" y="4076700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14" name="Line 30"/>
          <p:cNvSpPr>
            <a:spLocks noChangeShapeType="1"/>
          </p:cNvSpPr>
          <p:nvPr/>
        </p:nvSpPr>
        <p:spPr bwMode="auto">
          <a:xfrm>
            <a:off x="2555875" y="4076700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4067175" y="4076700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16" name="Line 32"/>
          <p:cNvSpPr>
            <a:spLocks noChangeShapeType="1"/>
          </p:cNvSpPr>
          <p:nvPr/>
        </p:nvSpPr>
        <p:spPr bwMode="auto">
          <a:xfrm>
            <a:off x="5435600" y="4076700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>
            <a:off x="6804025" y="4076700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>
            <a:off x="8243888" y="4076700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" name="Rectangle 8"/>
          <p:cNvSpPr txBox="1">
            <a:spLocks noChangeArrowheads="1"/>
          </p:cNvSpPr>
          <p:nvPr/>
        </p:nvSpPr>
        <p:spPr>
          <a:xfrm>
            <a:off x="428596" y="857232"/>
            <a:ext cx="7572428" cy="85725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宋体" charset="-122"/>
                <a:cs typeface="+mj-cs"/>
              </a:rPr>
              <a:t>WatSan Emergency Response Tools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en-GB" altLang="zh-CN" sz="3200" dirty="0" err="1">
                <a:solidFill>
                  <a:srgbClr val="000066"/>
                </a:solidFill>
                <a:ea typeface="宋体" charset="-122"/>
              </a:rPr>
              <a:t>WatSan</a:t>
            </a:r>
            <a:r>
              <a:rPr lang="en-GB" altLang="zh-CN" sz="3200" dirty="0">
                <a:solidFill>
                  <a:srgbClr val="000066"/>
                </a:solidFill>
                <a:ea typeface="宋体" charset="-122"/>
              </a:rPr>
              <a:t> ERU Module 15</a:t>
            </a:r>
            <a:endParaRPr lang="en-GB" sz="3200" dirty="0">
              <a:solidFill>
                <a:srgbClr val="000066"/>
              </a:solidFill>
            </a:endParaRP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075612" cy="2376487"/>
          </a:xfrm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Replaced the old </a:t>
            </a:r>
            <a:r>
              <a:rPr lang="en-US" sz="2400" dirty="0" err="1">
                <a:solidFill>
                  <a:schemeClr val="accent2"/>
                </a:solidFill>
              </a:rPr>
              <a:t>Specialised</a:t>
            </a:r>
            <a:r>
              <a:rPr lang="en-US" sz="2400" dirty="0">
                <a:solidFill>
                  <a:schemeClr val="accent2"/>
                </a:solidFill>
              </a:rPr>
              <a:t> Water Module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Drinking water supply (225,000L/Day and 200,000L storage/day) and sanitation for health facilities and smaller populations (up to 15,000)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5 Separate tap stand locations</a:t>
            </a:r>
          </a:p>
          <a:p>
            <a:pPr>
              <a:buClr>
                <a:schemeClr val="accent2"/>
              </a:buClr>
            </a:pP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789363"/>
            <a:ext cx="34004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789363"/>
            <a:ext cx="383857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46" name="Rectangle 6"/>
          <p:cNvSpPr>
            <a:spLocks noChangeArrowheads="1"/>
          </p:cNvSpPr>
          <p:nvPr/>
        </p:nvSpPr>
        <p:spPr bwMode="auto">
          <a:xfrm>
            <a:off x="1116013" y="6445250"/>
            <a:ext cx="7381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2000" dirty="0">
                <a:solidFill>
                  <a:srgbClr val="000066"/>
                </a:solidFill>
                <a:ea typeface="宋体" charset="-122"/>
              </a:rPr>
              <a:t>Spanish RC, Austrian RC, French RC, German RC</a:t>
            </a:r>
            <a:endParaRPr lang="en-GB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en-GB" altLang="zh-CN" sz="3200" dirty="0" err="1">
                <a:solidFill>
                  <a:srgbClr val="000066"/>
                </a:solidFill>
                <a:ea typeface="宋体" charset="-122"/>
              </a:rPr>
              <a:t>WatSan</a:t>
            </a:r>
            <a:r>
              <a:rPr lang="en-GB" altLang="zh-CN" sz="3200" dirty="0">
                <a:solidFill>
                  <a:srgbClr val="000066"/>
                </a:solidFill>
                <a:ea typeface="宋体" charset="-122"/>
              </a:rPr>
              <a:t> MSM Module 20</a:t>
            </a:r>
            <a:endParaRPr lang="en-GB" sz="3200" dirty="0">
              <a:solidFill>
                <a:srgbClr val="000066"/>
              </a:solidFill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075612" cy="2376488"/>
          </a:xfrm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Basic Sanitation, hygiene promotion, vector control to 20,000 beneficiaries in emergencies</a:t>
            </a:r>
          </a:p>
          <a:p>
            <a:pPr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Squat plates, rapid latrines and moulds</a:t>
            </a:r>
          </a:p>
        </p:txBody>
      </p:sp>
      <p:pic>
        <p:nvPicPr>
          <p:cNvPr id="6256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24400"/>
            <a:ext cx="37385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6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500438"/>
            <a:ext cx="37385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56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716338"/>
            <a:ext cx="29956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1116013" y="6445250"/>
            <a:ext cx="7381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2000" dirty="0">
                <a:solidFill>
                  <a:srgbClr val="000066"/>
                </a:solidFill>
                <a:ea typeface="宋体" charset="-122"/>
              </a:rPr>
              <a:t>Austrian RC, British RC, German RC, Spanish RC, Swedish RC</a:t>
            </a:r>
            <a:endParaRPr lang="en-GB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/>
          <a:lstStyle/>
          <a:p>
            <a:r>
              <a:rPr lang="en-GB" altLang="zh-CN" sz="3200" dirty="0" err="1">
                <a:solidFill>
                  <a:srgbClr val="000066"/>
                </a:solidFill>
                <a:ea typeface="宋体" charset="-122"/>
              </a:rPr>
              <a:t>WatSan</a:t>
            </a:r>
            <a:r>
              <a:rPr lang="en-GB" altLang="zh-CN" sz="3200" dirty="0">
                <a:solidFill>
                  <a:srgbClr val="000066"/>
                </a:solidFill>
                <a:ea typeface="宋体" charset="-122"/>
              </a:rPr>
              <a:t> ERU Module 40</a:t>
            </a:r>
            <a:endParaRPr lang="en-GB" sz="3200" dirty="0">
              <a:solidFill>
                <a:srgbClr val="000066"/>
              </a:solidFill>
            </a:endParaRP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75612" cy="2376488"/>
          </a:xfrm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Replaced the Treatment and Supply Mass Water Module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Provide 600,000L/Day for 40,000 beneficiaries in emergency situations</a:t>
            </a:r>
          </a:p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accent2"/>
                </a:solidFill>
              </a:rPr>
              <a:t>Transport and distribution of drinking water (75,000L/Day to beneficiaries in dispersed areas)</a:t>
            </a:r>
          </a:p>
          <a:p>
            <a:pPr>
              <a:buClr>
                <a:schemeClr val="accent2"/>
              </a:buClr>
            </a:pP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266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76700"/>
            <a:ext cx="38735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66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300663"/>
            <a:ext cx="38052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66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076700"/>
            <a:ext cx="38052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1116013" y="6445250"/>
            <a:ext cx="7381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2000">
                <a:solidFill>
                  <a:srgbClr val="000066"/>
                </a:solidFill>
                <a:ea typeface="宋体" charset="-122"/>
              </a:rPr>
              <a:t>Austrian RC, French RC, German RC, Swedish RC</a:t>
            </a:r>
            <a:endParaRPr lang="en-GB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FRC Go_Board">
  <a:themeElements>
    <a:clrScheme name="Generi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ener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 Go_Board</Template>
  <TotalTime>301</TotalTime>
  <Words>477</Words>
  <Application>Microsoft Office PowerPoint</Application>
  <PresentationFormat>On-screen Show (4:3)</PresentationFormat>
  <Paragraphs>112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SimSun</vt:lpstr>
      <vt:lpstr>Arial</vt:lpstr>
      <vt:lpstr>Calibri</vt:lpstr>
      <vt:lpstr>Cordia New</vt:lpstr>
      <vt:lpstr>Times New Roman</vt:lpstr>
      <vt:lpstr>Wingdings</vt:lpstr>
      <vt:lpstr>IFRC Go_Board</vt:lpstr>
      <vt:lpstr>WatSan Tools for   Emergency Response</vt:lpstr>
      <vt:lpstr>Tools for WatSan Response</vt:lpstr>
      <vt:lpstr>PowerPoint Presentation</vt:lpstr>
      <vt:lpstr>PowerPoint Presentation</vt:lpstr>
      <vt:lpstr>PowerPoint Presentation</vt:lpstr>
      <vt:lpstr>PowerPoint Presentation</vt:lpstr>
      <vt:lpstr>WatSan ERU Module 15</vt:lpstr>
      <vt:lpstr>WatSan MSM Module 20</vt:lpstr>
      <vt:lpstr>WatSan ERU Module 40</vt:lpstr>
      <vt:lpstr>Disaster Response Today</vt:lpstr>
      <vt:lpstr>PowerPoint Presentation</vt:lpstr>
      <vt:lpstr>WatSan kits</vt:lpstr>
      <vt:lpstr>What is in the Kits?</vt:lpstr>
      <vt:lpstr>Household Water Treatment (Kit 2)</vt:lpstr>
      <vt:lpstr>Water Treatment Units (Kit 5 and kit 10)</vt:lpstr>
      <vt:lpstr>Sanitation</vt:lpstr>
      <vt:lpstr>SanPlat moulds – All in one</vt:lpstr>
      <vt:lpstr>SanPlat Mould Box </vt:lpstr>
      <vt:lpstr>Rapid Latrine</vt:lpstr>
      <vt:lpstr>Hygiene Promotion Box</vt:lpstr>
      <vt:lpstr>PowerPoint Presentation</vt:lpstr>
      <vt:lpstr>PowerPoint Presentation</vt:lpstr>
      <vt:lpstr>Water Storage</vt:lpstr>
      <vt:lpstr>Low Flow Water Dispenser</vt:lpstr>
      <vt:lpstr>Vector Control</vt:lpstr>
      <vt:lpstr>Soap</vt:lpstr>
      <vt:lpstr>PowerPoint Presentation</vt:lpstr>
      <vt:lpstr>PowerPoint Presentation</vt:lpstr>
      <vt:lpstr>WatSan Relief Items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WatSan Tools for Emergency Response</dc:title>
  <dc:creator>Customer</dc:creator>
  <cp:lastModifiedBy>Letizia COTTAFAVI</cp:lastModifiedBy>
  <cp:revision>12</cp:revision>
  <dcterms:created xsi:type="dcterms:W3CDTF">2009-05-17T06:20:12Z</dcterms:created>
  <dcterms:modified xsi:type="dcterms:W3CDTF">2018-10-08T08:32:07Z</dcterms:modified>
</cp:coreProperties>
</file>