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39"/>
  </p:notesMasterIdLst>
  <p:sldIdLst>
    <p:sldId id="446" r:id="rId5"/>
    <p:sldId id="363" r:id="rId6"/>
    <p:sldId id="358" r:id="rId7"/>
    <p:sldId id="290" r:id="rId8"/>
    <p:sldId id="469" r:id="rId9"/>
    <p:sldId id="470" r:id="rId10"/>
    <p:sldId id="367" r:id="rId11"/>
    <p:sldId id="453" r:id="rId12"/>
    <p:sldId id="471" r:id="rId13"/>
    <p:sldId id="294" r:id="rId14"/>
    <p:sldId id="472" r:id="rId15"/>
    <p:sldId id="450" r:id="rId16"/>
    <p:sldId id="374" r:id="rId17"/>
    <p:sldId id="451" r:id="rId18"/>
    <p:sldId id="456" r:id="rId19"/>
    <p:sldId id="452" r:id="rId20"/>
    <p:sldId id="473" r:id="rId21"/>
    <p:sldId id="474" r:id="rId22"/>
    <p:sldId id="480" r:id="rId23"/>
    <p:sldId id="458" r:id="rId24"/>
    <p:sldId id="370" r:id="rId25"/>
    <p:sldId id="460" r:id="rId26"/>
    <p:sldId id="461" r:id="rId27"/>
    <p:sldId id="462" r:id="rId28"/>
    <p:sldId id="463" r:id="rId29"/>
    <p:sldId id="464" r:id="rId30"/>
    <p:sldId id="481" r:id="rId31"/>
    <p:sldId id="454" r:id="rId32"/>
    <p:sldId id="465" r:id="rId33"/>
    <p:sldId id="467" r:id="rId34"/>
    <p:sldId id="468" r:id="rId35"/>
    <p:sldId id="477" r:id="rId36"/>
    <p:sldId id="478" r:id="rId37"/>
    <p:sldId id="479"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6934" autoAdjust="0"/>
    <p:restoredTop sz="86385" autoAdjust="0"/>
  </p:normalViewPr>
  <p:slideViewPr>
    <p:cSldViewPr>
      <p:cViewPr varScale="1">
        <p:scale>
          <a:sx n="96" d="100"/>
          <a:sy n="96" d="100"/>
        </p:scale>
        <p:origin x="1432" y="160"/>
      </p:cViewPr>
      <p:guideLst>
        <p:guide orient="horz" pos="2160"/>
        <p:guide pos="2880"/>
      </p:guideLst>
    </p:cSldViewPr>
  </p:slideViewPr>
  <p:outlineViewPr>
    <p:cViewPr>
      <p:scale>
        <a:sx n="33" d="100"/>
        <a:sy n="33" d="100"/>
      </p:scale>
      <p:origin x="0" y="-90696"/>
    </p:cViewPr>
  </p:outlineViewPr>
  <p:notesTextViewPr>
    <p:cViewPr>
      <p:scale>
        <a:sx n="75" d="100"/>
        <a:sy n="75"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notesMaster" Target="notesMasters/notesMaster1.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theme" Target="theme/theme1.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tableStyles" Target="tableStyle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Christopher BREWER" userId="S::christopher.brewer@ifrc.org::6bd67968-6baf-47c8-b887-6a7b660a2422" providerId="AD" clId="Web-{B5822FF7-D3CB-26EA-ABBC-B5EFD0B09ACA}"/>
    <pc:docChg chg="mod modMainMaster">
      <pc:chgData name="Christopher BREWER" userId="S::christopher.brewer@ifrc.org::6bd67968-6baf-47c8-b887-6a7b660a2422" providerId="AD" clId="Web-{B5822FF7-D3CB-26EA-ABBC-B5EFD0B09ACA}" dt="2022-11-08T03:31:18.537" v="1" actId="33475"/>
      <pc:docMkLst>
        <pc:docMk/>
      </pc:docMkLst>
      <pc:sldMasterChg chg="addSp">
        <pc:chgData name="Christopher BREWER" userId="S::christopher.brewer@ifrc.org::6bd67968-6baf-47c8-b887-6a7b660a2422" providerId="AD" clId="Web-{B5822FF7-D3CB-26EA-ABBC-B5EFD0B09ACA}" dt="2022-11-08T03:31:18.537" v="0" actId="33475"/>
        <pc:sldMasterMkLst>
          <pc:docMk/>
          <pc:sldMasterMk cId="3862794524" sldId="2147483648"/>
        </pc:sldMasterMkLst>
        <pc:spChg chg="add">
          <ac:chgData name="Christopher BREWER" userId="S::christopher.brewer@ifrc.org::6bd67968-6baf-47c8-b887-6a7b660a2422" providerId="AD" clId="Web-{B5822FF7-D3CB-26EA-ABBC-B5EFD0B09ACA}" dt="2022-11-08T03:31:18.537" v="0" actId="33475"/>
          <ac:spMkLst>
            <pc:docMk/>
            <pc:sldMasterMk cId="3862794524" sldId="2147483648"/>
            <ac:spMk id="8" creationId="{E419343C-6A5A-030C-CCFD-B6D0F33ACB2D}"/>
          </ac:spMkLst>
        </pc:spChg>
      </pc:sldMasterChg>
    </pc:docChg>
  </pc:docChgLst>
</pc:chgInfo>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40845BB-621B-4334-925E-DD635A33AD5D}" type="doc">
      <dgm:prSet loTypeId="urn:microsoft.com/office/officeart/2005/8/layout/equation1" loCatId="relationship" qsTypeId="urn:microsoft.com/office/officeart/2005/8/quickstyle/simple1" qsCatId="simple" csTypeId="urn:microsoft.com/office/officeart/2005/8/colors/colorful2" csCatId="colorful" phldr="1"/>
      <dgm:spPr/>
    </dgm:pt>
    <dgm:pt modelId="{9389232F-4F31-4744-B024-CB4E559BAF54}">
      <dgm:prSet phldrT="[Text]"/>
      <dgm:spPr>
        <a:solidFill>
          <a:srgbClr val="92D050"/>
        </a:solidFill>
      </dgm:spPr>
      <dgm:t>
        <a:bodyPr/>
        <a:lstStyle/>
        <a:p>
          <a:r>
            <a:rPr lang="en-US" dirty="0"/>
            <a:t>ORP kit</a:t>
          </a:r>
        </a:p>
      </dgm:t>
    </dgm:pt>
    <dgm:pt modelId="{5308F97C-7E29-4962-8BA9-F1429A372FD8}" type="parTrans" cxnId="{DA3BA59D-C5A1-4B65-84A2-9B173F3C6BE8}">
      <dgm:prSet/>
      <dgm:spPr/>
      <dgm:t>
        <a:bodyPr/>
        <a:lstStyle/>
        <a:p>
          <a:endParaRPr lang="en-US"/>
        </a:p>
      </dgm:t>
    </dgm:pt>
    <dgm:pt modelId="{DD1B0028-1B22-4839-A7AB-82ACE65AC05A}" type="sibTrans" cxnId="{DA3BA59D-C5A1-4B65-84A2-9B173F3C6BE8}">
      <dgm:prSet/>
      <dgm:spPr/>
      <dgm:t>
        <a:bodyPr/>
        <a:lstStyle/>
        <a:p>
          <a:endParaRPr lang="en-US"/>
        </a:p>
      </dgm:t>
    </dgm:pt>
    <dgm:pt modelId="{164C5B77-588C-4323-B624-5F092B69F305}">
      <dgm:prSet phldrT="[Text]"/>
      <dgm:spPr>
        <a:solidFill>
          <a:srgbClr val="FF0000"/>
        </a:solidFill>
      </dgm:spPr>
      <dgm:t>
        <a:bodyPr/>
        <a:lstStyle/>
        <a:p>
          <a:r>
            <a:rPr lang="en-US" dirty="0"/>
            <a:t>ORP operators</a:t>
          </a:r>
        </a:p>
      </dgm:t>
    </dgm:pt>
    <dgm:pt modelId="{CAA305F6-60E7-4CD7-8D2A-3E2FB88CBD92}" type="parTrans" cxnId="{D6113EEC-E36E-48D8-8302-607E1FF41026}">
      <dgm:prSet/>
      <dgm:spPr/>
      <dgm:t>
        <a:bodyPr/>
        <a:lstStyle/>
        <a:p>
          <a:endParaRPr lang="en-US"/>
        </a:p>
      </dgm:t>
    </dgm:pt>
    <dgm:pt modelId="{16B9892C-61B6-43D5-9C03-17B1196EA2BF}" type="sibTrans" cxnId="{D6113EEC-E36E-48D8-8302-607E1FF41026}">
      <dgm:prSet/>
      <dgm:spPr/>
      <dgm:t>
        <a:bodyPr/>
        <a:lstStyle/>
        <a:p>
          <a:endParaRPr lang="en-US"/>
        </a:p>
      </dgm:t>
    </dgm:pt>
    <dgm:pt modelId="{28B09B24-96E5-45EE-9E27-D2A5346DD2C1}">
      <dgm:prSet phldrT="[Text]"/>
      <dgm:spPr>
        <a:solidFill>
          <a:srgbClr val="FF0000"/>
        </a:solidFill>
      </dgm:spPr>
      <dgm:t>
        <a:bodyPr/>
        <a:lstStyle/>
        <a:p>
          <a:r>
            <a:rPr lang="en-US" dirty="0"/>
            <a:t>ORP</a:t>
          </a:r>
        </a:p>
      </dgm:t>
    </dgm:pt>
    <dgm:pt modelId="{800336CB-D175-4DF4-BA3B-DEDA911F34F2}" type="parTrans" cxnId="{1FB6BDAF-05EF-4DD9-9B8C-3EF44F56D97D}">
      <dgm:prSet/>
      <dgm:spPr/>
      <dgm:t>
        <a:bodyPr/>
        <a:lstStyle/>
        <a:p>
          <a:endParaRPr lang="en-US"/>
        </a:p>
      </dgm:t>
    </dgm:pt>
    <dgm:pt modelId="{0DA72366-D595-4CDC-A0BD-02A026EE2016}" type="sibTrans" cxnId="{1FB6BDAF-05EF-4DD9-9B8C-3EF44F56D97D}">
      <dgm:prSet/>
      <dgm:spPr/>
      <dgm:t>
        <a:bodyPr/>
        <a:lstStyle/>
        <a:p>
          <a:endParaRPr lang="en-US"/>
        </a:p>
      </dgm:t>
    </dgm:pt>
    <dgm:pt modelId="{AA0C78DB-30A3-4215-BAEB-7F283EAFCDD4}">
      <dgm:prSet/>
      <dgm:spPr>
        <a:solidFill>
          <a:srgbClr val="FF0000"/>
        </a:solidFill>
      </dgm:spPr>
      <dgm:t>
        <a:bodyPr/>
        <a:lstStyle/>
        <a:p>
          <a:r>
            <a:rPr lang="en-US" dirty="0"/>
            <a:t>ORP site</a:t>
          </a:r>
        </a:p>
      </dgm:t>
    </dgm:pt>
    <dgm:pt modelId="{2125C6F9-F806-4FEC-B6DB-B233E1A44A7C}" type="parTrans" cxnId="{1A396B71-1B87-4861-B726-0146ADC995A4}">
      <dgm:prSet/>
      <dgm:spPr/>
      <dgm:t>
        <a:bodyPr/>
        <a:lstStyle/>
        <a:p>
          <a:endParaRPr lang="en-US"/>
        </a:p>
      </dgm:t>
    </dgm:pt>
    <dgm:pt modelId="{8EEA4C4C-37A2-4EFA-B1E2-35180C19A6F1}" type="sibTrans" cxnId="{1A396B71-1B87-4861-B726-0146ADC995A4}">
      <dgm:prSet/>
      <dgm:spPr/>
      <dgm:t>
        <a:bodyPr/>
        <a:lstStyle/>
        <a:p>
          <a:endParaRPr lang="en-US"/>
        </a:p>
      </dgm:t>
    </dgm:pt>
    <dgm:pt modelId="{825AC5F1-0663-4A89-9CEF-2C06D93051D0}">
      <dgm:prSet/>
      <dgm:spPr>
        <a:solidFill>
          <a:srgbClr val="FF0000"/>
        </a:solidFill>
      </dgm:spPr>
      <dgm:t>
        <a:bodyPr/>
        <a:lstStyle/>
        <a:p>
          <a:r>
            <a:rPr lang="en-US" dirty="0"/>
            <a:t>Referral plan</a:t>
          </a:r>
        </a:p>
      </dgm:t>
    </dgm:pt>
    <dgm:pt modelId="{D45A099B-280A-48A3-9243-812D28AE1E88}" type="parTrans" cxnId="{73E789EF-F78D-4D69-A1E2-BADFB21B95D1}">
      <dgm:prSet/>
      <dgm:spPr/>
      <dgm:t>
        <a:bodyPr/>
        <a:lstStyle/>
        <a:p>
          <a:endParaRPr lang="en-US"/>
        </a:p>
      </dgm:t>
    </dgm:pt>
    <dgm:pt modelId="{91F15A61-0667-43DC-8236-A5A390BEB7B9}" type="sibTrans" cxnId="{73E789EF-F78D-4D69-A1E2-BADFB21B95D1}">
      <dgm:prSet/>
      <dgm:spPr/>
      <dgm:t>
        <a:bodyPr/>
        <a:lstStyle/>
        <a:p>
          <a:endParaRPr lang="en-US"/>
        </a:p>
      </dgm:t>
    </dgm:pt>
    <dgm:pt modelId="{537EB9FE-C047-4462-BCEC-9426AF9D1824}" type="pres">
      <dgm:prSet presAssocID="{A40845BB-621B-4334-925E-DD635A33AD5D}" presName="linearFlow" presStyleCnt="0">
        <dgm:presLayoutVars>
          <dgm:dir/>
          <dgm:resizeHandles val="exact"/>
        </dgm:presLayoutVars>
      </dgm:prSet>
      <dgm:spPr/>
    </dgm:pt>
    <dgm:pt modelId="{DA5FFE3B-800E-4183-B207-7DD75EBA49B1}" type="pres">
      <dgm:prSet presAssocID="{9389232F-4F31-4744-B024-CB4E559BAF54}" presName="node" presStyleLbl="node1" presStyleIdx="0" presStyleCnt="5">
        <dgm:presLayoutVars>
          <dgm:bulletEnabled val="1"/>
        </dgm:presLayoutVars>
      </dgm:prSet>
      <dgm:spPr/>
    </dgm:pt>
    <dgm:pt modelId="{014F3EB2-3F61-401D-9A2F-7E002D1604A9}" type="pres">
      <dgm:prSet presAssocID="{DD1B0028-1B22-4839-A7AB-82ACE65AC05A}" presName="spacerL" presStyleCnt="0"/>
      <dgm:spPr/>
    </dgm:pt>
    <dgm:pt modelId="{8C3E1FC5-29BF-403C-96B3-7F2640969CF6}" type="pres">
      <dgm:prSet presAssocID="{DD1B0028-1B22-4839-A7AB-82ACE65AC05A}" presName="sibTrans" presStyleLbl="sibTrans2D1" presStyleIdx="0" presStyleCnt="4"/>
      <dgm:spPr/>
    </dgm:pt>
    <dgm:pt modelId="{7BA1AF0D-3953-46F1-B683-C43135976B7B}" type="pres">
      <dgm:prSet presAssocID="{DD1B0028-1B22-4839-A7AB-82ACE65AC05A}" presName="spacerR" presStyleCnt="0"/>
      <dgm:spPr/>
    </dgm:pt>
    <dgm:pt modelId="{6996C90D-8345-4BAA-AB93-0506BE293A46}" type="pres">
      <dgm:prSet presAssocID="{164C5B77-588C-4323-B624-5F092B69F305}" presName="node" presStyleLbl="node1" presStyleIdx="1" presStyleCnt="5">
        <dgm:presLayoutVars>
          <dgm:bulletEnabled val="1"/>
        </dgm:presLayoutVars>
      </dgm:prSet>
      <dgm:spPr/>
    </dgm:pt>
    <dgm:pt modelId="{B91CE028-1A3E-49D5-A341-3F01D20D0390}" type="pres">
      <dgm:prSet presAssocID="{16B9892C-61B6-43D5-9C03-17B1196EA2BF}" presName="spacerL" presStyleCnt="0"/>
      <dgm:spPr/>
    </dgm:pt>
    <dgm:pt modelId="{E36A200E-C3CD-48A8-802B-468981C2C6B8}" type="pres">
      <dgm:prSet presAssocID="{16B9892C-61B6-43D5-9C03-17B1196EA2BF}" presName="sibTrans" presStyleLbl="sibTrans2D1" presStyleIdx="1" presStyleCnt="4"/>
      <dgm:spPr/>
    </dgm:pt>
    <dgm:pt modelId="{8B3813E0-685A-4AD3-B896-0E92C88CF452}" type="pres">
      <dgm:prSet presAssocID="{16B9892C-61B6-43D5-9C03-17B1196EA2BF}" presName="spacerR" presStyleCnt="0"/>
      <dgm:spPr/>
    </dgm:pt>
    <dgm:pt modelId="{9BA381DF-9DA3-4C12-9A82-E826371421E5}" type="pres">
      <dgm:prSet presAssocID="{AA0C78DB-30A3-4215-BAEB-7F283EAFCDD4}" presName="node" presStyleLbl="node1" presStyleIdx="2" presStyleCnt="5">
        <dgm:presLayoutVars>
          <dgm:bulletEnabled val="1"/>
        </dgm:presLayoutVars>
      </dgm:prSet>
      <dgm:spPr/>
    </dgm:pt>
    <dgm:pt modelId="{508E6231-CE39-471A-AD8A-484870A2D8C0}" type="pres">
      <dgm:prSet presAssocID="{8EEA4C4C-37A2-4EFA-B1E2-35180C19A6F1}" presName="spacerL" presStyleCnt="0"/>
      <dgm:spPr/>
    </dgm:pt>
    <dgm:pt modelId="{51451CFC-7399-4498-A076-7CE9ED018323}" type="pres">
      <dgm:prSet presAssocID="{8EEA4C4C-37A2-4EFA-B1E2-35180C19A6F1}" presName="sibTrans" presStyleLbl="sibTrans2D1" presStyleIdx="2" presStyleCnt="4"/>
      <dgm:spPr/>
    </dgm:pt>
    <dgm:pt modelId="{20A7B21D-331C-472E-9FB9-43992717BD88}" type="pres">
      <dgm:prSet presAssocID="{8EEA4C4C-37A2-4EFA-B1E2-35180C19A6F1}" presName="spacerR" presStyleCnt="0"/>
      <dgm:spPr/>
    </dgm:pt>
    <dgm:pt modelId="{D5AA9DB6-90AF-4962-B549-0E6F82A7EF8A}" type="pres">
      <dgm:prSet presAssocID="{825AC5F1-0663-4A89-9CEF-2C06D93051D0}" presName="node" presStyleLbl="node1" presStyleIdx="3" presStyleCnt="5">
        <dgm:presLayoutVars>
          <dgm:bulletEnabled val="1"/>
        </dgm:presLayoutVars>
      </dgm:prSet>
      <dgm:spPr/>
    </dgm:pt>
    <dgm:pt modelId="{BE324D4B-B9E7-46C4-9FE3-387AAEFBBD4E}" type="pres">
      <dgm:prSet presAssocID="{91F15A61-0667-43DC-8236-A5A390BEB7B9}" presName="spacerL" presStyleCnt="0"/>
      <dgm:spPr/>
    </dgm:pt>
    <dgm:pt modelId="{E2E889DA-9039-404D-90FC-1FC5635056FA}" type="pres">
      <dgm:prSet presAssocID="{91F15A61-0667-43DC-8236-A5A390BEB7B9}" presName="sibTrans" presStyleLbl="sibTrans2D1" presStyleIdx="3" presStyleCnt="4"/>
      <dgm:spPr/>
    </dgm:pt>
    <dgm:pt modelId="{D5D7EF13-343A-4031-93AE-042E04BBD499}" type="pres">
      <dgm:prSet presAssocID="{91F15A61-0667-43DC-8236-A5A390BEB7B9}" presName="spacerR" presStyleCnt="0"/>
      <dgm:spPr/>
    </dgm:pt>
    <dgm:pt modelId="{B961D8B3-6695-4E3D-86B5-60C538578C33}" type="pres">
      <dgm:prSet presAssocID="{28B09B24-96E5-45EE-9E27-D2A5346DD2C1}" presName="node" presStyleLbl="node1" presStyleIdx="4" presStyleCnt="5">
        <dgm:presLayoutVars>
          <dgm:bulletEnabled val="1"/>
        </dgm:presLayoutVars>
      </dgm:prSet>
      <dgm:spPr/>
    </dgm:pt>
  </dgm:ptLst>
  <dgm:cxnLst>
    <dgm:cxn modelId="{8D053833-CADB-40F1-B635-145ED01E4A03}" type="presOf" srcId="{16B9892C-61B6-43D5-9C03-17B1196EA2BF}" destId="{E36A200E-C3CD-48A8-802B-468981C2C6B8}" srcOrd="0" destOrd="0" presId="urn:microsoft.com/office/officeart/2005/8/layout/equation1"/>
    <dgm:cxn modelId="{DB8A073E-F66C-4EA4-8A8D-74584DC7D1DF}" type="presOf" srcId="{164C5B77-588C-4323-B624-5F092B69F305}" destId="{6996C90D-8345-4BAA-AB93-0506BE293A46}" srcOrd="0" destOrd="0" presId="urn:microsoft.com/office/officeart/2005/8/layout/equation1"/>
    <dgm:cxn modelId="{517F3453-F38C-41B3-8A79-851265A4ABBE}" type="presOf" srcId="{825AC5F1-0663-4A89-9CEF-2C06D93051D0}" destId="{D5AA9DB6-90AF-4962-B549-0E6F82A7EF8A}" srcOrd="0" destOrd="0" presId="urn:microsoft.com/office/officeart/2005/8/layout/equation1"/>
    <dgm:cxn modelId="{1A396B71-1B87-4861-B726-0146ADC995A4}" srcId="{A40845BB-621B-4334-925E-DD635A33AD5D}" destId="{AA0C78DB-30A3-4215-BAEB-7F283EAFCDD4}" srcOrd="2" destOrd="0" parTransId="{2125C6F9-F806-4FEC-B6DB-B233E1A44A7C}" sibTransId="{8EEA4C4C-37A2-4EFA-B1E2-35180C19A6F1}"/>
    <dgm:cxn modelId="{87A10974-0EA7-4656-BB98-CD5EC311194E}" type="presOf" srcId="{AA0C78DB-30A3-4215-BAEB-7F283EAFCDD4}" destId="{9BA381DF-9DA3-4C12-9A82-E826371421E5}" srcOrd="0" destOrd="0" presId="urn:microsoft.com/office/officeart/2005/8/layout/equation1"/>
    <dgm:cxn modelId="{FC1C337A-E692-4DC2-A0E7-67D62EAFA558}" type="presOf" srcId="{DD1B0028-1B22-4839-A7AB-82ACE65AC05A}" destId="{8C3E1FC5-29BF-403C-96B3-7F2640969CF6}" srcOrd="0" destOrd="0" presId="urn:microsoft.com/office/officeart/2005/8/layout/equation1"/>
    <dgm:cxn modelId="{F805569B-124D-468E-B63F-8C006F73B146}" type="presOf" srcId="{8EEA4C4C-37A2-4EFA-B1E2-35180C19A6F1}" destId="{51451CFC-7399-4498-A076-7CE9ED018323}" srcOrd="0" destOrd="0" presId="urn:microsoft.com/office/officeart/2005/8/layout/equation1"/>
    <dgm:cxn modelId="{DA3BA59D-C5A1-4B65-84A2-9B173F3C6BE8}" srcId="{A40845BB-621B-4334-925E-DD635A33AD5D}" destId="{9389232F-4F31-4744-B024-CB4E559BAF54}" srcOrd="0" destOrd="0" parTransId="{5308F97C-7E29-4962-8BA9-F1429A372FD8}" sibTransId="{DD1B0028-1B22-4839-A7AB-82ACE65AC05A}"/>
    <dgm:cxn modelId="{394D96A4-F76B-455F-98D4-4212A6E91D60}" type="presOf" srcId="{28B09B24-96E5-45EE-9E27-D2A5346DD2C1}" destId="{B961D8B3-6695-4E3D-86B5-60C538578C33}" srcOrd="0" destOrd="0" presId="urn:microsoft.com/office/officeart/2005/8/layout/equation1"/>
    <dgm:cxn modelId="{1FB6BDAF-05EF-4DD9-9B8C-3EF44F56D97D}" srcId="{A40845BB-621B-4334-925E-DD635A33AD5D}" destId="{28B09B24-96E5-45EE-9E27-D2A5346DD2C1}" srcOrd="4" destOrd="0" parTransId="{800336CB-D175-4DF4-BA3B-DEDA911F34F2}" sibTransId="{0DA72366-D595-4CDC-A0BD-02A026EE2016}"/>
    <dgm:cxn modelId="{B8241BC8-76A1-4975-8A13-012EDA862EF0}" type="presOf" srcId="{91F15A61-0667-43DC-8236-A5A390BEB7B9}" destId="{E2E889DA-9039-404D-90FC-1FC5635056FA}" srcOrd="0" destOrd="0" presId="urn:microsoft.com/office/officeart/2005/8/layout/equation1"/>
    <dgm:cxn modelId="{DFA786CF-A02C-4288-A3F4-50EB8BB950DA}" type="presOf" srcId="{A40845BB-621B-4334-925E-DD635A33AD5D}" destId="{537EB9FE-C047-4462-BCEC-9426AF9D1824}" srcOrd="0" destOrd="0" presId="urn:microsoft.com/office/officeart/2005/8/layout/equation1"/>
    <dgm:cxn modelId="{D6113EEC-E36E-48D8-8302-607E1FF41026}" srcId="{A40845BB-621B-4334-925E-DD635A33AD5D}" destId="{164C5B77-588C-4323-B624-5F092B69F305}" srcOrd="1" destOrd="0" parTransId="{CAA305F6-60E7-4CD7-8D2A-3E2FB88CBD92}" sibTransId="{16B9892C-61B6-43D5-9C03-17B1196EA2BF}"/>
    <dgm:cxn modelId="{9F0B56EF-A53C-427B-A244-851647BAA3AC}" type="presOf" srcId="{9389232F-4F31-4744-B024-CB4E559BAF54}" destId="{DA5FFE3B-800E-4183-B207-7DD75EBA49B1}" srcOrd="0" destOrd="0" presId="urn:microsoft.com/office/officeart/2005/8/layout/equation1"/>
    <dgm:cxn modelId="{73E789EF-F78D-4D69-A1E2-BADFB21B95D1}" srcId="{A40845BB-621B-4334-925E-DD635A33AD5D}" destId="{825AC5F1-0663-4A89-9CEF-2C06D93051D0}" srcOrd="3" destOrd="0" parTransId="{D45A099B-280A-48A3-9243-812D28AE1E88}" sibTransId="{91F15A61-0667-43DC-8236-A5A390BEB7B9}"/>
    <dgm:cxn modelId="{9A840B94-6A2F-4D86-9FCD-5A1D5C91C546}" type="presParOf" srcId="{537EB9FE-C047-4462-BCEC-9426AF9D1824}" destId="{DA5FFE3B-800E-4183-B207-7DD75EBA49B1}" srcOrd="0" destOrd="0" presId="urn:microsoft.com/office/officeart/2005/8/layout/equation1"/>
    <dgm:cxn modelId="{54D9A33B-AF5C-4BDD-B776-819DE2D9CE18}" type="presParOf" srcId="{537EB9FE-C047-4462-BCEC-9426AF9D1824}" destId="{014F3EB2-3F61-401D-9A2F-7E002D1604A9}" srcOrd="1" destOrd="0" presId="urn:microsoft.com/office/officeart/2005/8/layout/equation1"/>
    <dgm:cxn modelId="{B2F2ABAE-A2BA-488E-810E-7D42BE3C3B79}" type="presParOf" srcId="{537EB9FE-C047-4462-BCEC-9426AF9D1824}" destId="{8C3E1FC5-29BF-403C-96B3-7F2640969CF6}" srcOrd="2" destOrd="0" presId="urn:microsoft.com/office/officeart/2005/8/layout/equation1"/>
    <dgm:cxn modelId="{1B2AB5FE-D459-478E-88D9-DCADDE264022}" type="presParOf" srcId="{537EB9FE-C047-4462-BCEC-9426AF9D1824}" destId="{7BA1AF0D-3953-46F1-B683-C43135976B7B}" srcOrd="3" destOrd="0" presId="urn:microsoft.com/office/officeart/2005/8/layout/equation1"/>
    <dgm:cxn modelId="{3A311A20-6719-4011-8938-54E88FC77B28}" type="presParOf" srcId="{537EB9FE-C047-4462-BCEC-9426AF9D1824}" destId="{6996C90D-8345-4BAA-AB93-0506BE293A46}" srcOrd="4" destOrd="0" presId="urn:microsoft.com/office/officeart/2005/8/layout/equation1"/>
    <dgm:cxn modelId="{565C7C01-E3BE-4C70-A45E-6D17B44E4546}" type="presParOf" srcId="{537EB9FE-C047-4462-BCEC-9426AF9D1824}" destId="{B91CE028-1A3E-49D5-A341-3F01D20D0390}" srcOrd="5" destOrd="0" presId="urn:microsoft.com/office/officeart/2005/8/layout/equation1"/>
    <dgm:cxn modelId="{F0BDCE9B-4C34-49C4-9F58-57F8C808D5C0}" type="presParOf" srcId="{537EB9FE-C047-4462-BCEC-9426AF9D1824}" destId="{E36A200E-C3CD-48A8-802B-468981C2C6B8}" srcOrd="6" destOrd="0" presId="urn:microsoft.com/office/officeart/2005/8/layout/equation1"/>
    <dgm:cxn modelId="{10DB9874-E3AF-4D1C-94AD-50E2AA12CD76}" type="presParOf" srcId="{537EB9FE-C047-4462-BCEC-9426AF9D1824}" destId="{8B3813E0-685A-4AD3-B896-0E92C88CF452}" srcOrd="7" destOrd="0" presId="urn:microsoft.com/office/officeart/2005/8/layout/equation1"/>
    <dgm:cxn modelId="{AC0DC5BB-4EA4-46FA-8A14-140FB003C987}" type="presParOf" srcId="{537EB9FE-C047-4462-BCEC-9426AF9D1824}" destId="{9BA381DF-9DA3-4C12-9A82-E826371421E5}" srcOrd="8" destOrd="0" presId="urn:microsoft.com/office/officeart/2005/8/layout/equation1"/>
    <dgm:cxn modelId="{09BE5E1D-16B1-4AFB-A8C7-325131D2A0D7}" type="presParOf" srcId="{537EB9FE-C047-4462-BCEC-9426AF9D1824}" destId="{508E6231-CE39-471A-AD8A-484870A2D8C0}" srcOrd="9" destOrd="0" presId="urn:microsoft.com/office/officeart/2005/8/layout/equation1"/>
    <dgm:cxn modelId="{4F04ADA9-8D4A-40CE-95E1-5C8EDD847F5A}" type="presParOf" srcId="{537EB9FE-C047-4462-BCEC-9426AF9D1824}" destId="{51451CFC-7399-4498-A076-7CE9ED018323}" srcOrd="10" destOrd="0" presId="urn:microsoft.com/office/officeart/2005/8/layout/equation1"/>
    <dgm:cxn modelId="{B19BCC65-BD9D-4F7B-B26E-7B005977CA4C}" type="presParOf" srcId="{537EB9FE-C047-4462-BCEC-9426AF9D1824}" destId="{20A7B21D-331C-472E-9FB9-43992717BD88}" srcOrd="11" destOrd="0" presId="urn:microsoft.com/office/officeart/2005/8/layout/equation1"/>
    <dgm:cxn modelId="{AA90A02A-E9D9-4C88-B8D6-031EC2F9CAFD}" type="presParOf" srcId="{537EB9FE-C047-4462-BCEC-9426AF9D1824}" destId="{D5AA9DB6-90AF-4962-B549-0E6F82A7EF8A}" srcOrd="12" destOrd="0" presId="urn:microsoft.com/office/officeart/2005/8/layout/equation1"/>
    <dgm:cxn modelId="{CB281F7E-16B8-40CD-9A58-79E0B1626DC7}" type="presParOf" srcId="{537EB9FE-C047-4462-BCEC-9426AF9D1824}" destId="{BE324D4B-B9E7-46C4-9FE3-387AAEFBBD4E}" srcOrd="13" destOrd="0" presId="urn:microsoft.com/office/officeart/2005/8/layout/equation1"/>
    <dgm:cxn modelId="{94BAAF9C-A090-45E2-A56C-D203EDA54510}" type="presParOf" srcId="{537EB9FE-C047-4462-BCEC-9426AF9D1824}" destId="{E2E889DA-9039-404D-90FC-1FC5635056FA}" srcOrd="14" destOrd="0" presId="urn:microsoft.com/office/officeart/2005/8/layout/equation1"/>
    <dgm:cxn modelId="{291C2711-7C73-48C2-A957-6A0F67C234D2}" type="presParOf" srcId="{537EB9FE-C047-4462-BCEC-9426AF9D1824}" destId="{D5D7EF13-343A-4031-93AE-042E04BBD499}" srcOrd="15" destOrd="0" presId="urn:microsoft.com/office/officeart/2005/8/layout/equation1"/>
    <dgm:cxn modelId="{7A4CC971-DA7B-41F6-86FD-7239EB2E9C23}" type="presParOf" srcId="{537EB9FE-C047-4462-BCEC-9426AF9D1824}" destId="{B961D8B3-6695-4E3D-86B5-60C538578C33}" srcOrd="16"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A40845BB-621B-4334-925E-DD635A33AD5D}" type="doc">
      <dgm:prSet loTypeId="urn:microsoft.com/office/officeart/2005/8/layout/equation1" loCatId="relationship" qsTypeId="urn:microsoft.com/office/officeart/2005/8/quickstyle/simple1" qsCatId="simple" csTypeId="urn:microsoft.com/office/officeart/2005/8/colors/colorful2" csCatId="colorful" phldr="1"/>
      <dgm:spPr/>
    </dgm:pt>
    <dgm:pt modelId="{9389232F-4F31-4744-B024-CB4E559BAF54}">
      <dgm:prSet phldrT="[Text]"/>
      <dgm:spPr>
        <a:solidFill>
          <a:srgbClr val="92D050"/>
        </a:solidFill>
      </dgm:spPr>
      <dgm:t>
        <a:bodyPr/>
        <a:lstStyle/>
        <a:p>
          <a:r>
            <a:rPr lang="en-US" dirty="0"/>
            <a:t>ORP kit</a:t>
          </a:r>
        </a:p>
      </dgm:t>
    </dgm:pt>
    <dgm:pt modelId="{5308F97C-7E29-4962-8BA9-F1429A372FD8}" type="parTrans" cxnId="{DA3BA59D-C5A1-4B65-84A2-9B173F3C6BE8}">
      <dgm:prSet/>
      <dgm:spPr/>
      <dgm:t>
        <a:bodyPr/>
        <a:lstStyle/>
        <a:p>
          <a:endParaRPr lang="en-US"/>
        </a:p>
      </dgm:t>
    </dgm:pt>
    <dgm:pt modelId="{DD1B0028-1B22-4839-A7AB-82ACE65AC05A}" type="sibTrans" cxnId="{DA3BA59D-C5A1-4B65-84A2-9B173F3C6BE8}">
      <dgm:prSet/>
      <dgm:spPr/>
      <dgm:t>
        <a:bodyPr/>
        <a:lstStyle/>
        <a:p>
          <a:endParaRPr lang="en-US"/>
        </a:p>
      </dgm:t>
    </dgm:pt>
    <dgm:pt modelId="{164C5B77-588C-4323-B624-5F092B69F305}">
      <dgm:prSet phldrT="[Text]"/>
      <dgm:spPr>
        <a:solidFill>
          <a:srgbClr val="92D050"/>
        </a:solidFill>
      </dgm:spPr>
      <dgm:t>
        <a:bodyPr/>
        <a:lstStyle/>
        <a:p>
          <a:r>
            <a:rPr lang="en-US" dirty="0"/>
            <a:t>ORP operators</a:t>
          </a:r>
        </a:p>
      </dgm:t>
    </dgm:pt>
    <dgm:pt modelId="{CAA305F6-60E7-4CD7-8D2A-3E2FB88CBD92}" type="parTrans" cxnId="{D6113EEC-E36E-48D8-8302-607E1FF41026}">
      <dgm:prSet/>
      <dgm:spPr/>
      <dgm:t>
        <a:bodyPr/>
        <a:lstStyle/>
        <a:p>
          <a:endParaRPr lang="en-US"/>
        </a:p>
      </dgm:t>
    </dgm:pt>
    <dgm:pt modelId="{16B9892C-61B6-43D5-9C03-17B1196EA2BF}" type="sibTrans" cxnId="{D6113EEC-E36E-48D8-8302-607E1FF41026}">
      <dgm:prSet/>
      <dgm:spPr/>
      <dgm:t>
        <a:bodyPr/>
        <a:lstStyle/>
        <a:p>
          <a:endParaRPr lang="en-US"/>
        </a:p>
      </dgm:t>
    </dgm:pt>
    <dgm:pt modelId="{28B09B24-96E5-45EE-9E27-D2A5346DD2C1}">
      <dgm:prSet phldrT="[Text]"/>
      <dgm:spPr>
        <a:solidFill>
          <a:srgbClr val="FF0000"/>
        </a:solidFill>
      </dgm:spPr>
      <dgm:t>
        <a:bodyPr/>
        <a:lstStyle/>
        <a:p>
          <a:r>
            <a:rPr lang="en-US" dirty="0"/>
            <a:t>ORP</a:t>
          </a:r>
        </a:p>
      </dgm:t>
    </dgm:pt>
    <dgm:pt modelId="{800336CB-D175-4DF4-BA3B-DEDA911F34F2}" type="parTrans" cxnId="{1FB6BDAF-05EF-4DD9-9B8C-3EF44F56D97D}">
      <dgm:prSet/>
      <dgm:spPr/>
      <dgm:t>
        <a:bodyPr/>
        <a:lstStyle/>
        <a:p>
          <a:endParaRPr lang="en-US"/>
        </a:p>
      </dgm:t>
    </dgm:pt>
    <dgm:pt modelId="{0DA72366-D595-4CDC-A0BD-02A026EE2016}" type="sibTrans" cxnId="{1FB6BDAF-05EF-4DD9-9B8C-3EF44F56D97D}">
      <dgm:prSet/>
      <dgm:spPr/>
      <dgm:t>
        <a:bodyPr/>
        <a:lstStyle/>
        <a:p>
          <a:endParaRPr lang="en-US"/>
        </a:p>
      </dgm:t>
    </dgm:pt>
    <dgm:pt modelId="{AA0C78DB-30A3-4215-BAEB-7F283EAFCDD4}">
      <dgm:prSet/>
      <dgm:spPr>
        <a:solidFill>
          <a:srgbClr val="FF0000"/>
        </a:solidFill>
      </dgm:spPr>
      <dgm:t>
        <a:bodyPr/>
        <a:lstStyle/>
        <a:p>
          <a:r>
            <a:rPr lang="en-US" dirty="0"/>
            <a:t>ORP site</a:t>
          </a:r>
        </a:p>
      </dgm:t>
    </dgm:pt>
    <dgm:pt modelId="{2125C6F9-F806-4FEC-B6DB-B233E1A44A7C}" type="parTrans" cxnId="{1A396B71-1B87-4861-B726-0146ADC995A4}">
      <dgm:prSet/>
      <dgm:spPr/>
      <dgm:t>
        <a:bodyPr/>
        <a:lstStyle/>
        <a:p>
          <a:endParaRPr lang="en-US"/>
        </a:p>
      </dgm:t>
    </dgm:pt>
    <dgm:pt modelId="{8EEA4C4C-37A2-4EFA-B1E2-35180C19A6F1}" type="sibTrans" cxnId="{1A396B71-1B87-4861-B726-0146ADC995A4}">
      <dgm:prSet/>
      <dgm:spPr/>
      <dgm:t>
        <a:bodyPr/>
        <a:lstStyle/>
        <a:p>
          <a:endParaRPr lang="en-US"/>
        </a:p>
      </dgm:t>
    </dgm:pt>
    <dgm:pt modelId="{825AC5F1-0663-4A89-9CEF-2C06D93051D0}">
      <dgm:prSet/>
      <dgm:spPr>
        <a:solidFill>
          <a:srgbClr val="FF0000"/>
        </a:solidFill>
      </dgm:spPr>
      <dgm:t>
        <a:bodyPr/>
        <a:lstStyle/>
        <a:p>
          <a:r>
            <a:rPr lang="en-US" dirty="0"/>
            <a:t>Referral plan</a:t>
          </a:r>
        </a:p>
      </dgm:t>
    </dgm:pt>
    <dgm:pt modelId="{D45A099B-280A-48A3-9243-812D28AE1E88}" type="parTrans" cxnId="{73E789EF-F78D-4D69-A1E2-BADFB21B95D1}">
      <dgm:prSet/>
      <dgm:spPr/>
      <dgm:t>
        <a:bodyPr/>
        <a:lstStyle/>
        <a:p>
          <a:endParaRPr lang="en-US"/>
        </a:p>
      </dgm:t>
    </dgm:pt>
    <dgm:pt modelId="{91F15A61-0667-43DC-8236-A5A390BEB7B9}" type="sibTrans" cxnId="{73E789EF-F78D-4D69-A1E2-BADFB21B95D1}">
      <dgm:prSet/>
      <dgm:spPr/>
      <dgm:t>
        <a:bodyPr/>
        <a:lstStyle/>
        <a:p>
          <a:endParaRPr lang="en-US"/>
        </a:p>
      </dgm:t>
    </dgm:pt>
    <dgm:pt modelId="{537EB9FE-C047-4462-BCEC-9426AF9D1824}" type="pres">
      <dgm:prSet presAssocID="{A40845BB-621B-4334-925E-DD635A33AD5D}" presName="linearFlow" presStyleCnt="0">
        <dgm:presLayoutVars>
          <dgm:dir/>
          <dgm:resizeHandles val="exact"/>
        </dgm:presLayoutVars>
      </dgm:prSet>
      <dgm:spPr/>
    </dgm:pt>
    <dgm:pt modelId="{DA5FFE3B-800E-4183-B207-7DD75EBA49B1}" type="pres">
      <dgm:prSet presAssocID="{9389232F-4F31-4744-B024-CB4E559BAF54}" presName="node" presStyleLbl="node1" presStyleIdx="0" presStyleCnt="5">
        <dgm:presLayoutVars>
          <dgm:bulletEnabled val="1"/>
        </dgm:presLayoutVars>
      </dgm:prSet>
      <dgm:spPr/>
    </dgm:pt>
    <dgm:pt modelId="{014F3EB2-3F61-401D-9A2F-7E002D1604A9}" type="pres">
      <dgm:prSet presAssocID="{DD1B0028-1B22-4839-A7AB-82ACE65AC05A}" presName="spacerL" presStyleCnt="0"/>
      <dgm:spPr/>
    </dgm:pt>
    <dgm:pt modelId="{8C3E1FC5-29BF-403C-96B3-7F2640969CF6}" type="pres">
      <dgm:prSet presAssocID="{DD1B0028-1B22-4839-A7AB-82ACE65AC05A}" presName="sibTrans" presStyleLbl="sibTrans2D1" presStyleIdx="0" presStyleCnt="4"/>
      <dgm:spPr/>
    </dgm:pt>
    <dgm:pt modelId="{7BA1AF0D-3953-46F1-B683-C43135976B7B}" type="pres">
      <dgm:prSet presAssocID="{DD1B0028-1B22-4839-A7AB-82ACE65AC05A}" presName="spacerR" presStyleCnt="0"/>
      <dgm:spPr/>
    </dgm:pt>
    <dgm:pt modelId="{6996C90D-8345-4BAA-AB93-0506BE293A46}" type="pres">
      <dgm:prSet presAssocID="{164C5B77-588C-4323-B624-5F092B69F305}" presName="node" presStyleLbl="node1" presStyleIdx="1" presStyleCnt="5">
        <dgm:presLayoutVars>
          <dgm:bulletEnabled val="1"/>
        </dgm:presLayoutVars>
      </dgm:prSet>
      <dgm:spPr/>
    </dgm:pt>
    <dgm:pt modelId="{B91CE028-1A3E-49D5-A341-3F01D20D0390}" type="pres">
      <dgm:prSet presAssocID="{16B9892C-61B6-43D5-9C03-17B1196EA2BF}" presName="spacerL" presStyleCnt="0"/>
      <dgm:spPr/>
    </dgm:pt>
    <dgm:pt modelId="{E36A200E-C3CD-48A8-802B-468981C2C6B8}" type="pres">
      <dgm:prSet presAssocID="{16B9892C-61B6-43D5-9C03-17B1196EA2BF}" presName="sibTrans" presStyleLbl="sibTrans2D1" presStyleIdx="1" presStyleCnt="4"/>
      <dgm:spPr/>
    </dgm:pt>
    <dgm:pt modelId="{8B3813E0-685A-4AD3-B896-0E92C88CF452}" type="pres">
      <dgm:prSet presAssocID="{16B9892C-61B6-43D5-9C03-17B1196EA2BF}" presName="spacerR" presStyleCnt="0"/>
      <dgm:spPr/>
    </dgm:pt>
    <dgm:pt modelId="{9BA381DF-9DA3-4C12-9A82-E826371421E5}" type="pres">
      <dgm:prSet presAssocID="{AA0C78DB-30A3-4215-BAEB-7F283EAFCDD4}" presName="node" presStyleLbl="node1" presStyleIdx="2" presStyleCnt="5">
        <dgm:presLayoutVars>
          <dgm:bulletEnabled val="1"/>
        </dgm:presLayoutVars>
      </dgm:prSet>
      <dgm:spPr/>
    </dgm:pt>
    <dgm:pt modelId="{508E6231-CE39-471A-AD8A-484870A2D8C0}" type="pres">
      <dgm:prSet presAssocID="{8EEA4C4C-37A2-4EFA-B1E2-35180C19A6F1}" presName="spacerL" presStyleCnt="0"/>
      <dgm:spPr/>
    </dgm:pt>
    <dgm:pt modelId="{51451CFC-7399-4498-A076-7CE9ED018323}" type="pres">
      <dgm:prSet presAssocID="{8EEA4C4C-37A2-4EFA-B1E2-35180C19A6F1}" presName="sibTrans" presStyleLbl="sibTrans2D1" presStyleIdx="2" presStyleCnt="4"/>
      <dgm:spPr/>
    </dgm:pt>
    <dgm:pt modelId="{20A7B21D-331C-472E-9FB9-43992717BD88}" type="pres">
      <dgm:prSet presAssocID="{8EEA4C4C-37A2-4EFA-B1E2-35180C19A6F1}" presName="spacerR" presStyleCnt="0"/>
      <dgm:spPr/>
    </dgm:pt>
    <dgm:pt modelId="{D5AA9DB6-90AF-4962-B549-0E6F82A7EF8A}" type="pres">
      <dgm:prSet presAssocID="{825AC5F1-0663-4A89-9CEF-2C06D93051D0}" presName="node" presStyleLbl="node1" presStyleIdx="3" presStyleCnt="5">
        <dgm:presLayoutVars>
          <dgm:bulletEnabled val="1"/>
        </dgm:presLayoutVars>
      </dgm:prSet>
      <dgm:spPr/>
    </dgm:pt>
    <dgm:pt modelId="{BE324D4B-B9E7-46C4-9FE3-387AAEFBBD4E}" type="pres">
      <dgm:prSet presAssocID="{91F15A61-0667-43DC-8236-A5A390BEB7B9}" presName="spacerL" presStyleCnt="0"/>
      <dgm:spPr/>
    </dgm:pt>
    <dgm:pt modelId="{E2E889DA-9039-404D-90FC-1FC5635056FA}" type="pres">
      <dgm:prSet presAssocID="{91F15A61-0667-43DC-8236-A5A390BEB7B9}" presName="sibTrans" presStyleLbl="sibTrans2D1" presStyleIdx="3" presStyleCnt="4"/>
      <dgm:spPr/>
    </dgm:pt>
    <dgm:pt modelId="{D5D7EF13-343A-4031-93AE-042E04BBD499}" type="pres">
      <dgm:prSet presAssocID="{91F15A61-0667-43DC-8236-A5A390BEB7B9}" presName="spacerR" presStyleCnt="0"/>
      <dgm:spPr/>
    </dgm:pt>
    <dgm:pt modelId="{B961D8B3-6695-4E3D-86B5-60C538578C33}" type="pres">
      <dgm:prSet presAssocID="{28B09B24-96E5-45EE-9E27-D2A5346DD2C1}" presName="node" presStyleLbl="node1" presStyleIdx="4" presStyleCnt="5">
        <dgm:presLayoutVars>
          <dgm:bulletEnabled val="1"/>
        </dgm:presLayoutVars>
      </dgm:prSet>
      <dgm:spPr/>
    </dgm:pt>
  </dgm:ptLst>
  <dgm:cxnLst>
    <dgm:cxn modelId="{8D053833-CADB-40F1-B635-145ED01E4A03}" type="presOf" srcId="{16B9892C-61B6-43D5-9C03-17B1196EA2BF}" destId="{E36A200E-C3CD-48A8-802B-468981C2C6B8}" srcOrd="0" destOrd="0" presId="urn:microsoft.com/office/officeart/2005/8/layout/equation1"/>
    <dgm:cxn modelId="{DB8A073E-F66C-4EA4-8A8D-74584DC7D1DF}" type="presOf" srcId="{164C5B77-588C-4323-B624-5F092B69F305}" destId="{6996C90D-8345-4BAA-AB93-0506BE293A46}" srcOrd="0" destOrd="0" presId="urn:microsoft.com/office/officeart/2005/8/layout/equation1"/>
    <dgm:cxn modelId="{517F3453-F38C-41B3-8A79-851265A4ABBE}" type="presOf" srcId="{825AC5F1-0663-4A89-9CEF-2C06D93051D0}" destId="{D5AA9DB6-90AF-4962-B549-0E6F82A7EF8A}" srcOrd="0" destOrd="0" presId="urn:microsoft.com/office/officeart/2005/8/layout/equation1"/>
    <dgm:cxn modelId="{1A396B71-1B87-4861-B726-0146ADC995A4}" srcId="{A40845BB-621B-4334-925E-DD635A33AD5D}" destId="{AA0C78DB-30A3-4215-BAEB-7F283EAFCDD4}" srcOrd="2" destOrd="0" parTransId="{2125C6F9-F806-4FEC-B6DB-B233E1A44A7C}" sibTransId="{8EEA4C4C-37A2-4EFA-B1E2-35180C19A6F1}"/>
    <dgm:cxn modelId="{87A10974-0EA7-4656-BB98-CD5EC311194E}" type="presOf" srcId="{AA0C78DB-30A3-4215-BAEB-7F283EAFCDD4}" destId="{9BA381DF-9DA3-4C12-9A82-E826371421E5}" srcOrd="0" destOrd="0" presId="urn:microsoft.com/office/officeart/2005/8/layout/equation1"/>
    <dgm:cxn modelId="{FC1C337A-E692-4DC2-A0E7-67D62EAFA558}" type="presOf" srcId="{DD1B0028-1B22-4839-A7AB-82ACE65AC05A}" destId="{8C3E1FC5-29BF-403C-96B3-7F2640969CF6}" srcOrd="0" destOrd="0" presId="urn:microsoft.com/office/officeart/2005/8/layout/equation1"/>
    <dgm:cxn modelId="{F805569B-124D-468E-B63F-8C006F73B146}" type="presOf" srcId="{8EEA4C4C-37A2-4EFA-B1E2-35180C19A6F1}" destId="{51451CFC-7399-4498-A076-7CE9ED018323}" srcOrd="0" destOrd="0" presId="urn:microsoft.com/office/officeart/2005/8/layout/equation1"/>
    <dgm:cxn modelId="{DA3BA59D-C5A1-4B65-84A2-9B173F3C6BE8}" srcId="{A40845BB-621B-4334-925E-DD635A33AD5D}" destId="{9389232F-4F31-4744-B024-CB4E559BAF54}" srcOrd="0" destOrd="0" parTransId="{5308F97C-7E29-4962-8BA9-F1429A372FD8}" sibTransId="{DD1B0028-1B22-4839-A7AB-82ACE65AC05A}"/>
    <dgm:cxn modelId="{394D96A4-F76B-455F-98D4-4212A6E91D60}" type="presOf" srcId="{28B09B24-96E5-45EE-9E27-D2A5346DD2C1}" destId="{B961D8B3-6695-4E3D-86B5-60C538578C33}" srcOrd="0" destOrd="0" presId="urn:microsoft.com/office/officeart/2005/8/layout/equation1"/>
    <dgm:cxn modelId="{1FB6BDAF-05EF-4DD9-9B8C-3EF44F56D97D}" srcId="{A40845BB-621B-4334-925E-DD635A33AD5D}" destId="{28B09B24-96E5-45EE-9E27-D2A5346DD2C1}" srcOrd="4" destOrd="0" parTransId="{800336CB-D175-4DF4-BA3B-DEDA911F34F2}" sibTransId="{0DA72366-D595-4CDC-A0BD-02A026EE2016}"/>
    <dgm:cxn modelId="{B8241BC8-76A1-4975-8A13-012EDA862EF0}" type="presOf" srcId="{91F15A61-0667-43DC-8236-A5A390BEB7B9}" destId="{E2E889DA-9039-404D-90FC-1FC5635056FA}" srcOrd="0" destOrd="0" presId="urn:microsoft.com/office/officeart/2005/8/layout/equation1"/>
    <dgm:cxn modelId="{DFA786CF-A02C-4288-A3F4-50EB8BB950DA}" type="presOf" srcId="{A40845BB-621B-4334-925E-DD635A33AD5D}" destId="{537EB9FE-C047-4462-BCEC-9426AF9D1824}" srcOrd="0" destOrd="0" presId="urn:microsoft.com/office/officeart/2005/8/layout/equation1"/>
    <dgm:cxn modelId="{D6113EEC-E36E-48D8-8302-607E1FF41026}" srcId="{A40845BB-621B-4334-925E-DD635A33AD5D}" destId="{164C5B77-588C-4323-B624-5F092B69F305}" srcOrd="1" destOrd="0" parTransId="{CAA305F6-60E7-4CD7-8D2A-3E2FB88CBD92}" sibTransId="{16B9892C-61B6-43D5-9C03-17B1196EA2BF}"/>
    <dgm:cxn modelId="{9F0B56EF-A53C-427B-A244-851647BAA3AC}" type="presOf" srcId="{9389232F-4F31-4744-B024-CB4E559BAF54}" destId="{DA5FFE3B-800E-4183-B207-7DD75EBA49B1}" srcOrd="0" destOrd="0" presId="urn:microsoft.com/office/officeart/2005/8/layout/equation1"/>
    <dgm:cxn modelId="{73E789EF-F78D-4D69-A1E2-BADFB21B95D1}" srcId="{A40845BB-621B-4334-925E-DD635A33AD5D}" destId="{825AC5F1-0663-4A89-9CEF-2C06D93051D0}" srcOrd="3" destOrd="0" parTransId="{D45A099B-280A-48A3-9243-812D28AE1E88}" sibTransId="{91F15A61-0667-43DC-8236-A5A390BEB7B9}"/>
    <dgm:cxn modelId="{9A840B94-6A2F-4D86-9FCD-5A1D5C91C546}" type="presParOf" srcId="{537EB9FE-C047-4462-BCEC-9426AF9D1824}" destId="{DA5FFE3B-800E-4183-B207-7DD75EBA49B1}" srcOrd="0" destOrd="0" presId="urn:microsoft.com/office/officeart/2005/8/layout/equation1"/>
    <dgm:cxn modelId="{54D9A33B-AF5C-4BDD-B776-819DE2D9CE18}" type="presParOf" srcId="{537EB9FE-C047-4462-BCEC-9426AF9D1824}" destId="{014F3EB2-3F61-401D-9A2F-7E002D1604A9}" srcOrd="1" destOrd="0" presId="urn:microsoft.com/office/officeart/2005/8/layout/equation1"/>
    <dgm:cxn modelId="{B2F2ABAE-A2BA-488E-810E-7D42BE3C3B79}" type="presParOf" srcId="{537EB9FE-C047-4462-BCEC-9426AF9D1824}" destId="{8C3E1FC5-29BF-403C-96B3-7F2640969CF6}" srcOrd="2" destOrd="0" presId="urn:microsoft.com/office/officeart/2005/8/layout/equation1"/>
    <dgm:cxn modelId="{1B2AB5FE-D459-478E-88D9-DCADDE264022}" type="presParOf" srcId="{537EB9FE-C047-4462-BCEC-9426AF9D1824}" destId="{7BA1AF0D-3953-46F1-B683-C43135976B7B}" srcOrd="3" destOrd="0" presId="urn:microsoft.com/office/officeart/2005/8/layout/equation1"/>
    <dgm:cxn modelId="{3A311A20-6719-4011-8938-54E88FC77B28}" type="presParOf" srcId="{537EB9FE-C047-4462-BCEC-9426AF9D1824}" destId="{6996C90D-8345-4BAA-AB93-0506BE293A46}" srcOrd="4" destOrd="0" presId="urn:microsoft.com/office/officeart/2005/8/layout/equation1"/>
    <dgm:cxn modelId="{565C7C01-E3BE-4C70-A45E-6D17B44E4546}" type="presParOf" srcId="{537EB9FE-C047-4462-BCEC-9426AF9D1824}" destId="{B91CE028-1A3E-49D5-A341-3F01D20D0390}" srcOrd="5" destOrd="0" presId="urn:microsoft.com/office/officeart/2005/8/layout/equation1"/>
    <dgm:cxn modelId="{F0BDCE9B-4C34-49C4-9F58-57F8C808D5C0}" type="presParOf" srcId="{537EB9FE-C047-4462-BCEC-9426AF9D1824}" destId="{E36A200E-C3CD-48A8-802B-468981C2C6B8}" srcOrd="6" destOrd="0" presId="urn:microsoft.com/office/officeart/2005/8/layout/equation1"/>
    <dgm:cxn modelId="{10DB9874-E3AF-4D1C-94AD-50E2AA12CD76}" type="presParOf" srcId="{537EB9FE-C047-4462-BCEC-9426AF9D1824}" destId="{8B3813E0-685A-4AD3-B896-0E92C88CF452}" srcOrd="7" destOrd="0" presId="urn:microsoft.com/office/officeart/2005/8/layout/equation1"/>
    <dgm:cxn modelId="{AC0DC5BB-4EA4-46FA-8A14-140FB003C987}" type="presParOf" srcId="{537EB9FE-C047-4462-BCEC-9426AF9D1824}" destId="{9BA381DF-9DA3-4C12-9A82-E826371421E5}" srcOrd="8" destOrd="0" presId="urn:microsoft.com/office/officeart/2005/8/layout/equation1"/>
    <dgm:cxn modelId="{09BE5E1D-16B1-4AFB-A8C7-325131D2A0D7}" type="presParOf" srcId="{537EB9FE-C047-4462-BCEC-9426AF9D1824}" destId="{508E6231-CE39-471A-AD8A-484870A2D8C0}" srcOrd="9" destOrd="0" presId="urn:microsoft.com/office/officeart/2005/8/layout/equation1"/>
    <dgm:cxn modelId="{4F04ADA9-8D4A-40CE-95E1-5C8EDD847F5A}" type="presParOf" srcId="{537EB9FE-C047-4462-BCEC-9426AF9D1824}" destId="{51451CFC-7399-4498-A076-7CE9ED018323}" srcOrd="10" destOrd="0" presId="urn:microsoft.com/office/officeart/2005/8/layout/equation1"/>
    <dgm:cxn modelId="{B19BCC65-BD9D-4F7B-B26E-7B005977CA4C}" type="presParOf" srcId="{537EB9FE-C047-4462-BCEC-9426AF9D1824}" destId="{20A7B21D-331C-472E-9FB9-43992717BD88}" srcOrd="11" destOrd="0" presId="urn:microsoft.com/office/officeart/2005/8/layout/equation1"/>
    <dgm:cxn modelId="{AA90A02A-E9D9-4C88-B8D6-031EC2F9CAFD}" type="presParOf" srcId="{537EB9FE-C047-4462-BCEC-9426AF9D1824}" destId="{D5AA9DB6-90AF-4962-B549-0E6F82A7EF8A}" srcOrd="12" destOrd="0" presId="urn:microsoft.com/office/officeart/2005/8/layout/equation1"/>
    <dgm:cxn modelId="{CB281F7E-16B8-40CD-9A58-79E0B1626DC7}" type="presParOf" srcId="{537EB9FE-C047-4462-BCEC-9426AF9D1824}" destId="{BE324D4B-B9E7-46C4-9FE3-387AAEFBBD4E}" srcOrd="13" destOrd="0" presId="urn:microsoft.com/office/officeart/2005/8/layout/equation1"/>
    <dgm:cxn modelId="{94BAAF9C-A090-45E2-A56C-D203EDA54510}" type="presParOf" srcId="{537EB9FE-C047-4462-BCEC-9426AF9D1824}" destId="{E2E889DA-9039-404D-90FC-1FC5635056FA}" srcOrd="14" destOrd="0" presId="urn:microsoft.com/office/officeart/2005/8/layout/equation1"/>
    <dgm:cxn modelId="{291C2711-7C73-48C2-A957-6A0F67C234D2}" type="presParOf" srcId="{537EB9FE-C047-4462-BCEC-9426AF9D1824}" destId="{D5D7EF13-343A-4031-93AE-042E04BBD499}" srcOrd="15" destOrd="0" presId="urn:microsoft.com/office/officeart/2005/8/layout/equation1"/>
    <dgm:cxn modelId="{7A4CC971-DA7B-41F6-86FD-7239EB2E9C23}" type="presParOf" srcId="{537EB9FE-C047-4462-BCEC-9426AF9D1824}" destId="{B961D8B3-6695-4E3D-86B5-60C538578C33}" srcOrd="16"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40845BB-621B-4334-925E-DD635A33AD5D}" type="doc">
      <dgm:prSet loTypeId="urn:microsoft.com/office/officeart/2005/8/layout/equation1" loCatId="relationship" qsTypeId="urn:microsoft.com/office/officeart/2005/8/quickstyle/simple1" qsCatId="simple" csTypeId="urn:microsoft.com/office/officeart/2005/8/colors/colorful2" csCatId="colorful" phldr="1"/>
      <dgm:spPr/>
    </dgm:pt>
    <dgm:pt modelId="{9389232F-4F31-4744-B024-CB4E559BAF54}">
      <dgm:prSet phldrT="[Text]"/>
      <dgm:spPr>
        <a:solidFill>
          <a:srgbClr val="92D050"/>
        </a:solidFill>
      </dgm:spPr>
      <dgm:t>
        <a:bodyPr/>
        <a:lstStyle/>
        <a:p>
          <a:r>
            <a:rPr lang="en-US" dirty="0"/>
            <a:t>ORP kit</a:t>
          </a:r>
        </a:p>
      </dgm:t>
    </dgm:pt>
    <dgm:pt modelId="{5308F97C-7E29-4962-8BA9-F1429A372FD8}" type="parTrans" cxnId="{DA3BA59D-C5A1-4B65-84A2-9B173F3C6BE8}">
      <dgm:prSet/>
      <dgm:spPr/>
      <dgm:t>
        <a:bodyPr/>
        <a:lstStyle/>
        <a:p>
          <a:endParaRPr lang="en-US"/>
        </a:p>
      </dgm:t>
    </dgm:pt>
    <dgm:pt modelId="{DD1B0028-1B22-4839-A7AB-82ACE65AC05A}" type="sibTrans" cxnId="{DA3BA59D-C5A1-4B65-84A2-9B173F3C6BE8}">
      <dgm:prSet/>
      <dgm:spPr/>
      <dgm:t>
        <a:bodyPr/>
        <a:lstStyle/>
        <a:p>
          <a:endParaRPr lang="en-US"/>
        </a:p>
      </dgm:t>
    </dgm:pt>
    <dgm:pt modelId="{164C5B77-588C-4323-B624-5F092B69F305}">
      <dgm:prSet phldrT="[Text]"/>
      <dgm:spPr>
        <a:solidFill>
          <a:srgbClr val="92D050"/>
        </a:solidFill>
      </dgm:spPr>
      <dgm:t>
        <a:bodyPr/>
        <a:lstStyle/>
        <a:p>
          <a:r>
            <a:rPr lang="en-US" dirty="0"/>
            <a:t>ORP operators</a:t>
          </a:r>
        </a:p>
      </dgm:t>
    </dgm:pt>
    <dgm:pt modelId="{CAA305F6-60E7-4CD7-8D2A-3E2FB88CBD92}" type="parTrans" cxnId="{D6113EEC-E36E-48D8-8302-607E1FF41026}">
      <dgm:prSet/>
      <dgm:spPr/>
      <dgm:t>
        <a:bodyPr/>
        <a:lstStyle/>
        <a:p>
          <a:endParaRPr lang="en-US"/>
        </a:p>
      </dgm:t>
    </dgm:pt>
    <dgm:pt modelId="{16B9892C-61B6-43D5-9C03-17B1196EA2BF}" type="sibTrans" cxnId="{D6113EEC-E36E-48D8-8302-607E1FF41026}">
      <dgm:prSet/>
      <dgm:spPr/>
      <dgm:t>
        <a:bodyPr/>
        <a:lstStyle/>
        <a:p>
          <a:endParaRPr lang="en-US"/>
        </a:p>
      </dgm:t>
    </dgm:pt>
    <dgm:pt modelId="{28B09B24-96E5-45EE-9E27-D2A5346DD2C1}">
      <dgm:prSet phldrT="[Text]"/>
      <dgm:spPr>
        <a:solidFill>
          <a:srgbClr val="FF0000"/>
        </a:solidFill>
      </dgm:spPr>
      <dgm:t>
        <a:bodyPr/>
        <a:lstStyle/>
        <a:p>
          <a:r>
            <a:rPr lang="en-US" dirty="0"/>
            <a:t>ORP</a:t>
          </a:r>
        </a:p>
      </dgm:t>
    </dgm:pt>
    <dgm:pt modelId="{800336CB-D175-4DF4-BA3B-DEDA911F34F2}" type="parTrans" cxnId="{1FB6BDAF-05EF-4DD9-9B8C-3EF44F56D97D}">
      <dgm:prSet/>
      <dgm:spPr/>
      <dgm:t>
        <a:bodyPr/>
        <a:lstStyle/>
        <a:p>
          <a:endParaRPr lang="en-US"/>
        </a:p>
      </dgm:t>
    </dgm:pt>
    <dgm:pt modelId="{0DA72366-D595-4CDC-A0BD-02A026EE2016}" type="sibTrans" cxnId="{1FB6BDAF-05EF-4DD9-9B8C-3EF44F56D97D}">
      <dgm:prSet/>
      <dgm:spPr/>
      <dgm:t>
        <a:bodyPr/>
        <a:lstStyle/>
        <a:p>
          <a:endParaRPr lang="en-US"/>
        </a:p>
      </dgm:t>
    </dgm:pt>
    <dgm:pt modelId="{AA0C78DB-30A3-4215-BAEB-7F283EAFCDD4}">
      <dgm:prSet/>
      <dgm:spPr>
        <a:solidFill>
          <a:srgbClr val="92D050"/>
        </a:solidFill>
      </dgm:spPr>
      <dgm:t>
        <a:bodyPr/>
        <a:lstStyle/>
        <a:p>
          <a:r>
            <a:rPr lang="en-US" dirty="0"/>
            <a:t>ORP site</a:t>
          </a:r>
        </a:p>
      </dgm:t>
    </dgm:pt>
    <dgm:pt modelId="{2125C6F9-F806-4FEC-B6DB-B233E1A44A7C}" type="parTrans" cxnId="{1A396B71-1B87-4861-B726-0146ADC995A4}">
      <dgm:prSet/>
      <dgm:spPr/>
      <dgm:t>
        <a:bodyPr/>
        <a:lstStyle/>
        <a:p>
          <a:endParaRPr lang="en-US"/>
        </a:p>
      </dgm:t>
    </dgm:pt>
    <dgm:pt modelId="{8EEA4C4C-37A2-4EFA-B1E2-35180C19A6F1}" type="sibTrans" cxnId="{1A396B71-1B87-4861-B726-0146ADC995A4}">
      <dgm:prSet/>
      <dgm:spPr/>
      <dgm:t>
        <a:bodyPr/>
        <a:lstStyle/>
        <a:p>
          <a:endParaRPr lang="en-US"/>
        </a:p>
      </dgm:t>
    </dgm:pt>
    <dgm:pt modelId="{825AC5F1-0663-4A89-9CEF-2C06D93051D0}">
      <dgm:prSet/>
      <dgm:spPr>
        <a:solidFill>
          <a:srgbClr val="FF0000"/>
        </a:solidFill>
      </dgm:spPr>
      <dgm:t>
        <a:bodyPr/>
        <a:lstStyle/>
        <a:p>
          <a:r>
            <a:rPr lang="en-US" dirty="0"/>
            <a:t>Referral plan</a:t>
          </a:r>
        </a:p>
      </dgm:t>
    </dgm:pt>
    <dgm:pt modelId="{D45A099B-280A-48A3-9243-812D28AE1E88}" type="parTrans" cxnId="{73E789EF-F78D-4D69-A1E2-BADFB21B95D1}">
      <dgm:prSet/>
      <dgm:spPr/>
      <dgm:t>
        <a:bodyPr/>
        <a:lstStyle/>
        <a:p>
          <a:endParaRPr lang="en-US"/>
        </a:p>
      </dgm:t>
    </dgm:pt>
    <dgm:pt modelId="{91F15A61-0667-43DC-8236-A5A390BEB7B9}" type="sibTrans" cxnId="{73E789EF-F78D-4D69-A1E2-BADFB21B95D1}">
      <dgm:prSet/>
      <dgm:spPr/>
      <dgm:t>
        <a:bodyPr/>
        <a:lstStyle/>
        <a:p>
          <a:endParaRPr lang="en-US"/>
        </a:p>
      </dgm:t>
    </dgm:pt>
    <dgm:pt modelId="{537EB9FE-C047-4462-BCEC-9426AF9D1824}" type="pres">
      <dgm:prSet presAssocID="{A40845BB-621B-4334-925E-DD635A33AD5D}" presName="linearFlow" presStyleCnt="0">
        <dgm:presLayoutVars>
          <dgm:dir/>
          <dgm:resizeHandles val="exact"/>
        </dgm:presLayoutVars>
      </dgm:prSet>
      <dgm:spPr/>
    </dgm:pt>
    <dgm:pt modelId="{DA5FFE3B-800E-4183-B207-7DD75EBA49B1}" type="pres">
      <dgm:prSet presAssocID="{9389232F-4F31-4744-B024-CB4E559BAF54}" presName="node" presStyleLbl="node1" presStyleIdx="0" presStyleCnt="5">
        <dgm:presLayoutVars>
          <dgm:bulletEnabled val="1"/>
        </dgm:presLayoutVars>
      </dgm:prSet>
      <dgm:spPr/>
    </dgm:pt>
    <dgm:pt modelId="{014F3EB2-3F61-401D-9A2F-7E002D1604A9}" type="pres">
      <dgm:prSet presAssocID="{DD1B0028-1B22-4839-A7AB-82ACE65AC05A}" presName="spacerL" presStyleCnt="0"/>
      <dgm:spPr/>
    </dgm:pt>
    <dgm:pt modelId="{8C3E1FC5-29BF-403C-96B3-7F2640969CF6}" type="pres">
      <dgm:prSet presAssocID="{DD1B0028-1B22-4839-A7AB-82ACE65AC05A}" presName="sibTrans" presStyleLbl="sibTrans2D1" presStyleIdx="0" presStyleCnt="4"/>
      <dgm:spPr/>
    </dgm:pt>
    <dgm:pt modelId="{7BA1AF0D-3953-46F1-B683-C43135976B7B}" type="pres">
      <dgm:prSet presAssocID="{DD1B0028-1B22-4839-A7AB-82ACE65AC05A}" presName="spacerR" presStyleCnt="0"/>
      <dgm:spPr/>
    </dgm:pt>
    <dgm:pt modelId="{6996C90D-8345-4BAA-AB93-0506BE293A46}" type="pres">
      <dgm:prSet presAssocID="{164C5B77-588C-4323-B624-5F092B69F305}" presName="node" presStyleLbl="node1" presStyleIdx="1" presStyleCnt="5">
        <dgm:presLayoutVars>
          <dgm:bulletEnabled val="1"/>
        </dgm:presLayoutVars>
      </dgm:prSet>
      <dgm:spPr/>
    </dgm:pt>
    <dgm:pt modelId="{B91CE028-1A3E-49D5-A341-3F01D20D0390}" type="pres">
      <dgm:prSet presAssocID="{16B9892C-61B6-43D5-9C03-17B1196EA2BF}" presName="spacerL" presStyleCnt="0"/>
      <dgm:spPr/>
    </dgm:pt>
    <dgm:pt modelId="{E36A200E-C3CD-48A8-802B-468981C2C6B8}" type="pres">
      <dgm:prSet presAssocID="{16B9892C-61B6-43D5-9C03-17B1196EA2BF}" presName="sibTrans" presStyleLbl="sibTrans2D1" presStyleIdx="1" presStyleCnt="4"/>
      <dgm:spPr/>
    </dgm:pt>
    <dgm:pt modelId="{8B3813E0-685A-4AD3-B896-0E92C88CF452}" type="pres">
      <dgm:prSet presAssocID="{16B9892C-61B6-43D5-9C03-17B1196EA2BF}" presName="spacerR" presStyleCnt="0"/>
      <dgm:spPr/>
    </dgm:pt>
    <dgm:pt modelId="{9BA381DF-9DA3-4C12-9A82-E826371421E5}" type="pres">
      <dgm:prSet presAssocID="{AA0C78DB-30A3-4215-BAEB-7F283EAFCDD4}" presName="node" presStyleLbl="node1" presStyleIdx="2" presStyleCnt="5">
        <dgm:presLayoutVars>
          <dgm:bulletEnabled val="1"/>
        </dgm:presLayoutVars>
      </dgm:prSet>
      <dgm:spPr/>
    </dgm:pt>
    <dgm:pt modelId="{508E6231-CE39-471A-AD8A-484870A2D8C0}" type="pres">
      <dgm:prSet presAssocID="{8EEA4C4C-37A2-4EFA-B1E2-35180C19A6F1}" presName="spacerL" presStyleCnt="0"/>
      <dgm:spPr/>
    </dgm:pt>
    <dgm:pt modelId="{51451CFC-7399-4498-A076-7CE9ED018323}" type="pres">
      <dgm:prSet presAssocID="{8EEA4C4C-37A2-4EFA-B1E2-35180C19A6F1}" presName="sibTrans" presStyleLbl="sibTrans2D1" presStyleIdx="2" presStyleCnt="4"/>
      <dgm:spPr/>
    </dgm:pt>
    <dgm:pt modelId="{20A7B21D-331C-472E-9FB9-43992717BD88}" type="pres">
      <dgm:prSet presAssocID="{8EEA4C4C-37A2-4EFA-B1E2-35180C19A6F1}" presName="spacerR" presStyleCnt="0"/>
      <dgm:spPr/>
    </dgm:pt>
    <dgm:pt modelId="{D5AA9DB6-90AF-4962-B549-0E6F82A7EF8A}" type="pres">
      <dgm:prSet presAssocID="{825AC5F1-0663-4A89-9CEF-2C06D93051D0}" presName="node" presStyleLbl="node1" presStyleIdx="3" presStyleCnt="5">
        <dgm:presLayoutVars>
          <dgm:bulletEnabled val="1"/>
        </dgm:presLayoutVars>
      </dgm:prSet>
      <dgm:spPr/>
    </dgm:pt>
    <dgm:pt modelId="{BE324D4B-B9E7-46C4-9FE3-387AAEFBBD4E}" type="pres">
      <dgm:prSet presAssocID="{91F15A61-0667-43DC-8236-A5A390BEB7B9}" presName="spacerL" presStyleCnt="0"/>
      <dgm:spPr/>
    </dgm:pt>
    <dgm:pt modelId="{E2E889DA-9039-404D-90FC-1FC5635056FA}" type="pres">
      <dgm:prSet presAssocID="{91F15A61-0667-43DC-8236-A5A390BEB7B9}" presName="sibTrans" presStyleLbl="sibTrans2D1" presStyleIdx="3" presStyleCnt="4"/>
      <dgm:spPr/>
    </dgm:pt>
    <dgm:pt modelId="{D5D7EF13-343A-4031-93AE-042E04BBD499}" type="pres">
      <dgm:prSet presAssocID="{91F15A61-0667-43DC-8236-A5A390BEB7B9}" presName="spacerR" presStyleCnt="0"/>
      <dgm:spPr/>
    </dgm:pt>
    <dgm:pt modelId="{B961D8B3-6695-4E3D-86B5-60C538578C33}" type="pres">
      <dgm:prSet presAssocID="{28B09B24-96E5-45EE-9E27-D2A5346DD2C1}" presName="node" presStyleLbl="node1" presStyleIdx="4" presStyleCnt="5">
        <dgm:presLayoutVars>
          <dgm:bulletEnabled val="1"/>
        </dgm:presLayoutVars>
      </dgm:prSet>
      <dgm:spPr/>
    </dgm:pt>
  </dgm:ptLst>
  <dgm:cxnLst>
    <dgm:cxn modelId="{8D053833-CADB-40F1-B635-145ED01E4A03}" type="presOf" srcId="{16B9892C-61B6-43D5-9C03-17B1196EA2BF}" destId="{E36A200E-C3CD-48A8-802B-468981C2C6B8}" srcOrd="0" destOrd="0" presId="urn:microsoft.com/office/officeart/2005/8/layout/equation1"/>
    <dgm:cxn modelId="{DB8A073E-F66C-4EA4-8A8D-74584DC7D1DF}" type="presOf" srcId="{164C5B77-588C-4323-B624-5F092B69F305}" destId="{6996C90D-8345-4BAA-AB93-0506BE293A46}" srcOrd="0" destOrd="0" presId="urn:microsoft.com/office/officeart/2005/8/layout/equation1"/>
    <dgm:cxn modelId="{517F3453-F38C-41B3-8A79-851265A4ABBE}" type="presOf" srcId="{825AC5F1-0663-4A89-9CEF-2C06D93051D0}" destId="{D5AA9DB6-90AF-4962-B549-0E6F82A7EF8A}" srcOrd="0" destOrd="0" presId="urn:microsoft.com/office/officeart/2005/8/layout/equation1"/>
    <dgm:cxn modelId="{1A396B71-1B87-4861-B726-0146ADC995A4}" srcId="{A40845BB-621B-4334-925E-DD635A33AD5D}" destId="{AA0C78DB-30A3-4215-BAEB-7F283EAFCDD4}" srcOrd="2" destOrd="0" parTransId="{2125C6F9-F806-4FEC-B6DB-B233E1A44A7C}" sibTransId="{8EEA4C4C-37A2-4EFA-B1E2-35180C19A6F1}"/>
    <dgm:cxn modelId="{87A10974-0EA7-4656-BB98-CD5EC311194E}" type="presOf" srcId="{AA0C78DB-30A3-4215-BAEB-7F283EAFCDD4}" destId="{9BA381DF-9DA3-4C12-9A82-E826371421E5}" srcOrd="0" destOrd="0" presId="urn:microsoft.com/office/officeart/2005/8/layout/equation1"/>
    <dgm:cxn modelId="{FC1C337A-E692-4DC2-A0E7-67D62EAFA558}" type="presOf" srcId="{DD1B0028-1B22-4839-A7AB-82ACE65AC05A}" destId="{8C3E1FC5-29BF-403C-96B3-7F2640969CF6}" srcOrd="0" destOrd="0" presId="urn:microsoft.com/office/officeart/2005/8/layout/equation1"/>
    <dgm:cxn modelId="{F805569B-124D-468E-B63F-8C006F73B146}" type="presOf" srcId="{8EEA4C4C-37A2-4EFA-B1E2-35180C19A6F1}" destId="{51451CFC-7399-4498-A076-7CE9ED018323}" srcOrd="0" destOrd="0" presId="urn:microsoft.com/office/officeart/2005/8/layout/equation1"/>
    <dgm:cxn modelId="{DA3BA59D-C5A1-4B65-84A2-9B173F3C6BE8}" srcId="{A40845BB-621B-4334-925E-DD635A33AD5D}" destId="{9389232F-4F31-4744-B024-CB4E559BAF54}" srcOrd="0" destOrd="0" parTransId="{5308F97C-7E29-4962-8BA9-F1429A372FD8}" sibTransId="{DD1B0028-1B22-4839-A7AB-82ACE65AC05A}"/>
    <dgm:cxn modelId="{394D96A4-F76B-455F-98D4-4212A6E91D60}" type="presOf" srcId="{28B09B24-96E5-45EE-9E27-D2A5346DD2C1}" destId="{B961D8B3-6695-4E3D-86B5-60C538578C33}" srcOrd="0" destOrd="0" presId="urn:microsoft.com/office/officeart/2005/8/layout/equation1"/>
    <dgm:cxn modelId="{1FB6BDAF-05EF-4DD9-9B8C-3EF44F56D97D}" srcId="{A40845BB-621B-4334-925E-DD635A33AD5D}" destId="{28B09B24-96E5-45EE-9E27-D2A5346DD2C1}" srcOrd="4" destOrd="0" parTransId="{800336CB-D175-4DF4-BA3B-DEDA911F34F2}" sibTransId="{0DA72366-D595-4CDC-A0BD-02A026EE2016}"/>
    <dgm:cxn modelId="{B8241BC8-76A1-4975-8A13-012EDA862EF0}" type="presOf" srcId="{91F15A61-0667-43DC-8236-A5A390BEB7B9}" destId="{E2E889DA-9039-404D-90FC-1FC5635056FA}" srcOrd="0" destOrd="0" presId="urn:microsoft.com/office/officeart/2005/8/layout/equation1"/>
    <dgm:cxn modelId="{DFA786CF-A02C-4288-A3F4-50EB8BB950DA}" type="presOf" srcId="{A40845BB-621B-4334-925E-DD635A33AD5D}" destId="{537EB9FE-C047-4462-BCEC-9426AF9D1824}" srcOrd="0" destOrd="0" presId="urn:microsoft.com/office/officeart/2005/8/layout/equation1"/>
    <dgm:cxn modelId="{D6113EEC-E36E-48D8-8302-607E1FF41026}" srcId="{A40845BB-621B-4334-925E-DD635A33AD5D}" destId="{164C5B77-588C-4323-B624-5F092B69F305}" srcOrd="1" destOrd="0" parTransId="{CAA305F6-60E7-4CD7-8D2A-3E2FB88CBD92}" sibTransId="{16B9892C-61B6-43D5-9C03-17B1196EA2BF}"/>
    <dgm:cxn modelId="{9F0B56EF-A53C-427B-A244-851647BAA3AC}" type="presOf" srcId="{9389232F-4F31-4744-B024-CB4E559BAF54}" destId="{DA5FFE3B-800E-4183-B207-7DD75EBA49B1}" srcOrd="0" destOrd="0" presId="urn:microsoft.com/office/officeart/2005/8/layout/equation1"/>
    <dgm:cxn modelId="{73E789EF-F78D-4D69-A1E2-BADFB21B95D1}" srcId="{A40845BB-621B-4334-925E-DD635A33AD5D}" destId="{825AC5F1-0663-4A89-9CEF-2C06D93051D0}" srcOrd="3" destOrd="0" parTransId="{D45A099B-280A-48A3-9243-812D28AE1E88}" sibTransId="{91F15A61-0667-43DC-8236-A5A390BEB7B9}"/>
    <dgm:cxn modelId="{9A840B94-6A2F-4D86-9FCD-5A1D5C91C546}" type="presParOf" srcId="{537EB9FE-C047-4462-BCEC-9426AF9D1824}" destId="{DA5FFE3B-800E-4183-B207-7DD75EBA49B1}" srcOrd="0" destOrd="0" presId="urn:microsoft.com/office/officeart/2005/8/layout/equation1"/>
    <dgm:cxn modelId="{54D9A33B-AF5C-4BDD-B776-819DE2D9CE18}" type="presParOf" srcId="{537EB9FE-C047-4462-BCEC-9426AF9D1824}" destId="{014F3EB2-3F61-401D-9A2F-7E002D1604A9}" srcOrd="1" destOrd="0" presId="urn:microsoft.com/office/officeart/2005/8/layout/equation1"/>
    <dgm:cxn modelId="{B2F2ABAE-A2BA-488E-810E-7D42BE3C3B79}" type="presParOf" srcId="{537EB9FE-C047-4462-BCEC-9426AF9D1824}" destId="{8C3E1FC5-29BF-403C-96B3-7F2640969CF6}" srcOrd="2" destOrd="0" presId="urn:microsoft.com/office/officeart/2005/8/layout/equation1"/>
    <dgm:cxn modelId="{1B2AB5FE-D459-478E-88D9-DCADDE264022}" type="presParOf" srcId="{537EB9FE-C047-4462-BCEC-9426AF9D1824}" destId="{7BA1AF0D-3953-46F1-B683-C43135976B7B}" srcOrd="3" destOrd="0" presId="urn:microsoft.com/office/officeart/2005/8/layout/equation1"/>
    <dgm:cxn modelId="{3A311A20-6719-4011-8938-54E88FC77B28}" type="presParOf" srcId="{537EB9FE-C047-4462-BCEC-9426AF9D1824}" destId="{6996C90D-8345-4BAA-AB93-0506BE293A46}" srcOrd="4" destOrd="0" presId="urn:microsoft.com/office/officeart/2005/8/layout/equation1"/>
    <dgm:cxn modelId="{565C7C01-E3BE-4C70-A45E-6D17B44E4546}" type="presParOf" srcId="{537EB9FE-C047-4462-BCEC-9426AF9D1824}" destId="{B91CE028-1A3E-49D5-A341-3F01D20D0390}" srcOrd="5" destOrd="0" presId="urn:microsoft.com/office/officeart/2005/8/layout/equation1"/>
    <dgm:cxn modelId="{F0BDCE9B-4C34-49C4-9F58-57F8C808D5C0}" type="presParOf" srcId="{537EB9FE-C047-4462-BCEC-9426AF9D1824}" destId="{E36A200E-C3CD-48A8-802B-468981C2C6B8}" srcOrd="6" destOrd="0" presId="urn:microsoft.com/office/officeart/2005/8/layout/equation1"/>
    <dgm:cxn modelId="{10DB9874-E3AF-4D1C-94AD-50E2AA12CD76}" type="presParOf" srcId="{537EB9FE-C047-4462-BCEC-9426AF9D1824}" destId="{8B3813E0-685A-4AD3-B896-0E92C88CF452}" srcOrd="7" destOrd="0" presId="urn:microsoft.com/office/officeart/2005/8/layout/equation1"/>
    <dgm:cxn modelId="{AC0DC5BB-4EA4-46FA-8A14-140FB003C987}" type="presParOf" srcId="{537EB9FE-C047-4462-BCEC-9426AF9D1824}" destId="{9BA381DF-9DA3-4C12-9A82-E826371421E5}" srcOrd="8" destOrd="0" presId="urn:microsoft.com/office/officeart/2005/8/layout/equation1"/>
    <dgm:cxn modelId="{09BE5E1D-16B1-4AFB-A8C7-325131D2A0D7}" type="presParOf" srcId="{537EB9FE-C047-4462-BCEC-9426AF9D1824}" destId="{508E6231-CE39-471A-AD8A-484870A2D8C0}" srcOrd="9" destOrd="0" presId="urn:microsoft.com/office/officeart/2005/8/layout/equation1"/>
    <dgm:cxn modelId="{4F04ADA9-8D4A-40CE-95E1-5C8EDD847F5A}" type="presParOf" srcId="{537EB9FE-C047-4462-BCEC-9426AF9D1824}" destId="{51451CFC-7399-4498-A076-7CE9ED018323}" srcOrd="10" destOrd="0" presId="urn:microsoft.com/office/officeart/2005/8/layout/equation1"/>
    <dgm:cxn modelId="{B19BCC65-BD9D-4F7B-B26E-7B005977CA4C}" type="presParOf" srcId="{537EB9FE-C047-4462-BCEC-9426AF9D1824}" destId="{20A7B21D-331C-472E-9FB9-43992717BD88}" srcOrd="11" destOrd="0" presId="urn:microsoft.com/office/officeart/2005/8/layout/equation1"/>
    <dgm:cxn modelId="{AA90A02A-E9D9-4C88-B8D6-031EC2F9CAFD}" type="presParOf" srcId="{537EB9FE-C047-4462-BCEC-9426AF9D1824}" destId="{D5AA9DB6-90AF-4962-B549-0E6F82A7EF8A}" srcOrd="12" destOrd="0" presId="urn:microsoft.com/office/officeart/2005/8/layout/equation1"/>
    <dgm:cxn modelId="{CB281F7E-16B8-40CD-9A58-79E0B1626DC7}" type="presParOf" srcId="{537EB9FE-C047-4462-BCEC-9426AF9D1824}" destId="{BE324D4B-B9E7-46C4-9FE3-387AAEFBBD4E}" srcOrd="13" destOrd="0" presId="urn:microsoft.com/office/officeart/2005/8/layout/equation1"/>
    <dgm:cxn modelId="{94BAAF9C-A090-45E2-A56C-D203EDA54510}" type="presParOf" srcId="{537EB9FE-C047-4462-BCEC-9426AF9D1824}" destId="{E2E889DA-9039-404D-90FC-1FC5635056FA}" srcOrd="14" destOrd="0" presId="urn:microsoft.com/office/officeart/2005/8/layout/equation1"/>
    <dgm:cxn modelId="{291C2711-7C73-48C2-A957-6A0F67C234D2}" type="presParOf" srcId="{537EB9FE-C047-4462-BCEC-9426AF9D1824}" destId="{D5D7EF13-343A-4031-93AE-042E04BBD499}" srcOrd="15" destOrd="0" presId="urn:microsoft.com/office/officeart/2005/8/layout/equation1"/>
    <dgm:cxn modelId="{7A4CC971-DA7B-41F6-86FD-7239EB2E9C23}" type="presParOf" srcId="{537EB9FE-C047-4462-BCEC-9426AF9D1824}" destId="{B961D8B3-6695-4E3D-86B5-60C538578C33}" srcOrd="16"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A40845BB-621B-4334-925E-DD635A33AD5D}" type="doc">
      <dgm:prSet loTypeId="urn:microsoft.com/office/officeart/2005/8/layout/equation1" loCatId="relationship" qsTypeId="urn:microsoft.com/office/officeart/2005/8/quickstyle/simple1" qsCatId="simple" csTypeId="urn:microsoft.com/office/officeart/2005/8/colors/colorful2" csCatId="colorful" phldr="1"/>
      <dgm:spPr/>
    </dgm:pt>
    <dgm:pt modelId="{9389232F-4F31-4744-B024-CB4E559BAF54}">
      <dgm:prSet phldrT="[Text]"/>
      <dgm:spPr>
        <a:solidFill>
          <a:srgbClr val="92D050"/>
        </a:solidFill>
      </dgm:spPr>
      <dgm:t>
        <a:bodyPr/>
        <a:lstStyle/>
        <a:p>
          <a:r>
            <a:rPr lang="en-US" dirty="0"/>
            <a:t>ORP kit</a:t>
          </a:r>
        </a:p>
      </dgm:t>
    </dgm:pt>
    <dgm:pt modelId="{5308F97C-7E29-4962-8BA9-F1429A372FD8}" type="parTrans" cxnId="{DA3BA59D-C5A1-4B65-84A2-9B173F3C6BE8}">
      <dgm:prSet/>
      <dgm:spPr/>
      <dgm:t>
        <a:bodyPr/>
        <a:lstStyle/>
        <a:p>
          <a:endParaRPr lang="en-US"/>
        </a:p>
      </dgm:t>
    </dgm:pt>
    <dgm:pt modelId="{DD1B0028-1B22-4839-A7AB-82ACE65AC05A}" type="sibTrans" cxnId="{DA3BA59D-C5A1-4B65-84A2-9B173F3C6BE8}">
      <dgm:prSet/>
      <dgm:spPr/>
      <dgm:t>
        <a:bodyPr/>
        <a:lstStyle/>
        <a:p>
          <a:endParaRPr lang="en-US"/>
        </a:p>
      </dgm:t>
    </dgm:pt>
    <dgm:pt modelId="{164C5B77-588C-4323-B624-5F092B69F305}">
      <dgm:prSet phldrT="[Text]"/>
      <dgm:spPr>
        <a:solidFill>
          <a:srgbClr val="92D050"/>
        </a:solidFill>
      </dgm:spPr>
      <dgm:t>
        <a:bodyPr/>
        <a:lstStyle/>
        <a:p>
          <a:r>
            <a:rPr lang="en-US" dirty="0"/>
            <a:t>ORP operators</a:t>
          </a:r>
        </a:p>
      </dgm:t>
    </dgm:pt>
    <dgm:pt modelId="{CAA305F6-60E7-4CD7-8D2A-3E2FB88CBD92}" type="parTrans" cxnId="{D6113EEC-E36E-48D8-8302-607E1FF41026}">
      <dgm:prSet/>
      <dgm:spPr/>
      <dgm:t>
        <a:bodyPr/>
        <a:lstStyle/>
        <a:p>
          <a:endParaRPr lang="en-US"/>
        </a:p>
      </dgm:t>
    </dgm:pt>
    <dgm:pt modelId="{16B9892C-61B6-43D5-9C03-17B1196EA2BF}" type="sibTrans" cxnId="{D6113EEC-E36E-48D8-8302-607E1FF41026}">
      <dgm:prSet/>
      <dgm:spPr/>
      <dgm:t>
        <a:bodyPr/>
        <a:lstStyle/>
        <a:p>
          <a:endParaRPr lang="en-US"/>
        </a:p>
      </dgm:t>
    </dgm:pt>
    <dgm:pt modelId="{28B09B24-96E5-45EE-9E27-D2A5346DD2C1}">
      <dgm:prSet phldrT="[Text]"/>
      <dgm:spPr>
        <a:solidFill>
          <a:srgbClr val="FF0000"/>
        </a:solidFill>
      </dgm:spPr>
      <dgm:t>
        <a:bodyPr/>
        <a:lstStyle/>
        <a:p>
          <a:r>
            <a:rPr lang="en-US" dirty="0"/>
            <a:t>ORP Operational</a:t>
          </a:r>
        </a:p>
      </dgm:t>
    </dgm:pt>
    <dgm:pt modelId="{800336CB-D175-4DF4-BA3B-DEDA911F34F2}" type="parTrans" cxnId="{1FB6BDAF-05EF-4DD9-9B8C-3EF44F56D97D}">
      <dgm:prSet/>
      <dgm:spPr/>
      <dgm:t>
        <a:bodyPr/>
        <a:lstStyle/>
        <a:p>
          <a:endParaRPr lang="en-US"/>
        </a:p>
      </dgm:t>
    </dgm:pt>
    <dgm:pt modelId="{0DA72366-D595-4CDC-A0BD-02A026EE2016}" type="sibTrans" cxnId="{1FB6BDAF-05EF-4DD9-9B8C-3EF44F56D97D}">
      <dgm:prSet/>
      <dgm:spPr/>
      <dgm:t>
        <a:bodyPr/>
        <a:lstStyle/>
        <a:p>
          <a:endParaRPr lang="en-US"/>
        </a:p>
      </dgm:t>
    </dgm:pt>
    <dgm:pt modelId="{AA0C78DB-30A3-4215-BAEB-7F283EAFCDD4}">
      <dgm:prSet/>
      <dgm:spPr>
        <a:solidFill>
          <a:srgbClr val="92D050"/>
        </a:solidFill>
      </dgm:spPr>
      <dgm:t>
        <a:bodyPr/>
        <a:lstStyle/>
        <a:p>
          <a:r>
            <a:rPr lang="en-US" dirty="0"/>
            <a:t>ORP site</a:t>
          </a:r>
        </a:p>
      </dgm:t>
    </dgm:pt>
    <dgm:pt modelId="{2125C6F9-F806-4FEC-B6DB-B233E1A44A7C}" type="parTrans" cxnId="{1A396B71-1B87-4861-B726-0146ADC995A4}">
      <dgm:prSet/>
      <dgm:spPr/>
      <dgm:t>
        <a:bodyPr/>
        <a:lstStyle/>
        <a:p>
          <a:endParaRPr lang="en-US"/>
        </a:p>
      </dgm:t>
    </dgm:pt>
    <dgm:pt modelId="{8EEA4C4C-37A2-4EFA-B1E2-35180C19A6F1}" type="sibTrans" cxnId="{1A396B71-1B87-4861-B726-0146ADC995A4}">
      <dgm:prSet/>
      <dgm:spPr/>
      <dgm:t>
        <a:bodyPr/>
        <a:lstStyle/>
        <a:p>
          <a:endParaRPr lang="en-US"/>
        </a:p>
      </dgm:t>
    </dgm:pt>
    <dgm:pt modelId="{825AC5F1-0663-4A89-9CEF-2C06D93051D0}">
      <dgm:prSet/>
      <dgm:spPr>
        <a:solidFill>
          <a:srgbClr val="92D050"/>
        </a:solidFill>
      </dgm:spPr>
      <dgm:t>
        <a:bodyPr/>
        <a:lstStyle/>
        <a:p>
          <a:r>
            <a:rPr lang="en-US" dirty="0"/>
            <a:t>Referral plan</a:t>
          </a:r>
        </a:p>
      </dgm:t>
    </dgm:pt>
    <dgm:pt modelId="{D45A099B-280A-48A3-9243-812D28AE1E88}" type="parTrans" cxnId="{73E789EF-F78D-4D69-A1E2-BADFB21B95D1}">
      <dgm:prSet/>
      <dgm:spPr/>
      <dgm:t>
        <a:bodyPr/>
        <a:lstStyle/>
        <a:p>
          <a:endParaRPr lang="en-US"/>
        </a:p>
      </dgm:t>
    </dgm:pt>
    <dgm:pt modelId="{91F15A61-0667-43DC-8236-A5A390BEB7B9}" type="sibTrans" cxnId="{73E789EF-F78D-4D69-A1E2-BADFB21B95D1}">
      <dgm:prSet/>
      <dgm:spPr/>
      <dgm:t>
        <a:bodyPr/>
        <a:lstStyle/>
        <a:p>
          <a:endParaRPr lang="en-US"/>
        </a:p>
      </dgm:t>
    </dgm:pt>
    <dgm:pt modelId="{537EB9FE-C047-4462-BCEC-9426AF9D1824}" type="pres">
      <dgm:prSet presAssocID="{A40845BB-621B-4334-925E-DD635A33AD5D}" presName="linearFlow" presStyleCnt="0">
        <dgm:presLayoutVars>
          <dgm:dir/>
          <dgm:resizeHandles val="exact"/>
        </dgm:presLayoutVars>
      </dgm:prSet>
      <dgm:spPr/>
    </dgm:pt>
    <dgm:pt modelId="{DA5FFE3B-800E-4183-B207-7DD75EBA49B1}" type="pres">
      <dgm:prSet presAssocID="{9389232F-4F31-4744-B024-CB4E559BAF54}" presName="node" presStyleLbl="node1" presStyleIdx="0" presStyleCnt="5">
        <dgm:presLayoutVars>
          <dgm:bulletEnabled val="1"/>
        </dgm:presLayoutVars>
      </dgm:prSet>
      <dgm:spPr/>
    </dgm:pt>
    <dgm:pt modelId="{014F3EB2-3F61-401D-9A2F-7E002D1604A9}" type="pres">
      <dgm:prSet presAssocID="{DD1B0028-1B22-4839-A7AB-82ACE65AC05A}" presName="spacerL" presStyleCnt="0"/>
      <dgm:spPr/>
    </dgm:pt>
    <dgm:pt modelId="{8C3E1FC5-29BF-403C-96B3-7F2640969CF6}" type="pres">
      <dgm:prSet presAssocID="{DD1B0028-1B22-4839-A7AB-82ACE65AC05A}" presName="sibTrans" presStyleLbl="sibTrans2D1" presStyleIdx="0" presStyleCnt="4"/>
      <dgm:spPr/>
    </dgm:pt>
    <dgm:pt modelId="{7BA1AF0D-3953-46F1-B683-C43135976B7B}" type="pres">
      <dgm:prSet presAssocID="{DD1B0028-1B22-4839-A7AB-82ACE65AC05A}" presName="spacerR" presStyleCnt="0"/>
      <dgm:spPr/>
    </dgm:pt>
    <dgm:pt modelId="{6996C90D-8345-4BAA-AB93-0506BE293A46}" type="pres">
      <dgm:prSet presAssocID="{164C5B77-588C-4323-B624-5F092B69F305}" presName="node" presStyleLbl="node1" presStyleIdx="1" presStyleCnt="5">
        <dgm:presLayoutVars>
          <dgm:bulletEnabled val="1"/>
        </dgm:presLayoutVars>
      </dgm:prSet>
      <dgm:spPr/>
    </dgm:pt>
    <dgm:pt modelId="{B91CE028-1A3E-49D5-A341-3F01D20D0390}" type="pres">
      <dgm:prSet presAssocID="{16B9892C-61B6-43D5-9C03-17B1196EA2BF}" presName="spacerL" presStyleCnt="0"/>
      <dgm:spPr/>
    </dgm:pt>
    <dgm:pt modelId="{E36A200E-C3CD-48A8-802B-468981C2C6B8}" type="pres">
      <dgm:prSet presAssocID="{16B9892C-61B6-43D5-9C03-17B1196EA2BF}" presName="sibTrans" presStyleLbl="sibTrans2D1" presStyleIdx="1" presStyleCnt="4"/>
      <dgm:spPr/>
    </dgm:pt>
    <dgm:pt modelId="{8B3813E0-685A-4AD3-B896-0E92C88CF452}" type="pres">
      <dgm:prSet presAssocID="{16B9892C-61B6-43D5-9C03-17B1196EA2BF}" presName="spacerR" presStyleCnt="0"/>
      <dgm:spPr/>
    </dgm:pt>
    <dgm:pt modelId="{9BA381DF-9DA3-4C12-9A82-E826371421E5}" type="pres">
      <dgm:prSet presAssocID="{AA0C78DB-30A3-4215-BAEB-7F283EAFCDD4}" presName="node" presStyleLbl="node1" presStyleIdx="2" presStyleCnt="5">
        <dgm:presLayoutVars>
          <dgm:bulletEnabled val="1"/>
        </dgm:presLayoutVars>
      </dgm:prSet>
      <dgm:spPr/>
    </dgm:pt>
    <dgm:pt modelId="{508E6231-CE39-471A-AD8A-484870A2D8C0}" type="pres">
      <dgm:prSet presAssocID="{8EEA4C4C-37A2-4EFA-B1E2-35180C19A6F1}" presName="spacerL" presStyleCnt="0"/>
      <dgm:spPr/>
    </dgm:pt>
    <dgm:pt modelId="{51451CFC-7399-4498-A076-7CE9ED018323}" type="pres">
      <dgm:prSet presAssocID="{8EEA4C4C-37A2-4EFA-B1E2-35180C19A6F1}" presName="sibTrans" presStyleLbl="sibTrans2D1" presStyleIdx="2" presStyleCnt="4"/>
      <dgm:spPr/>
    </dgm:pt>
    <dgm:pt modelId="{20A7B21D-331C-472E-9FB9-43992717BD88}" type="pres">
      <dgm:prSet presAssocID="{8EEA4C4C-37A2-4EFA-B1E2-35180C19A6F1}" presName="spacerR" presStyleCnt="0"/>
      <dgm:spPr/>
    </dgm:pt>
    <dgm:pt modelId="{D5AA9DB6-90AF-4962-B549-0E6F82A7EF8A}" type="pres">
      <dgm:prSet presAssocID="{825AC5F1-0663-4A89-9CEF-2C06D93051D0}" presName="node" presStyleLbl="node1" presStyleIdx="3" presStyleCnt="5">
        <dgm:presLayoutVars>
          <dgm:bulletEnabled val="1"/>
        </dgm:presLayoutVars>
      </dgm:prSet>
      <dgm:spPr/>
    </dgm:pt>
    <dgm:pt modelId="{BE324D4B-B9E7-46C4-9FE3-387AAEFBBD4E}" type="pres">
      <dgm:prSet presAssocID="{91F15A61-0667-43DC-8236-A5A390BEB7B9}" presName="spacerL" presStyleCnt="0"/>
      <dgm:spPr/>
    </dgm:pt>
    <dgm:pt modelId="{E2E889DA-9039-404D-90FC-1FC5635056FA}" type="pres">
      <dgm:prSet presAssocID="{91F15A61-0667-43DC-8236-A5A390BEB7B9}" presName="sibTrans" presStyleLbl="sibTrans2D1" presStyleIdx="3" presStyleCnt="4"/>
      <dgm:spPr/>
    </dgm:pt>
    <dgm:pt modelId="{D5D7EF13-343A-4031-93AE-042E04BBD499}" type="pres">
      <dgm:prSet presAssocID="{91F15A61-0667-43DC-8236-A5A390BEB7B9}" presName="spacerR" presStyleCnt="0"/>
      <dgm:spPr/>
    </dgm:pt>
    <dgm:pt modelId="{B961D8B3-6695-4E3D-86B5-60C538578C33}" type="pres">
      <dgm:prSet presAssocID="{28B09B24-96E5-45EE-9E27-D2A5346DD2C1}" presName="node" presStyleLbl="node1" presStyleIdx="4" presStyleCnt="5">
        <dgm:presLayoutVars>
          <dgm:bulletEnabled val="1"/>
        </dgm:presLayoutVars>
      </dgm:prSet>
      <dgm:spPr/>
    </dgm:pt>
  </dgm:ptLst>
  <dgm:cxnLst>
    <dgm:cxn modelId="{8D053833-CADB-40F1-B635-145ED01E4A03}" type="presOf" srcId="{16B9892C-61B6-43D5-9C03-17B1196EA2BF}" destId="{E36A200E-C3CD-48A8-802B-468981C2C6B8}" srcOrd="0" destOrd="0" presId="urn:microsoft.com/office/officeart/2005/8/layout/equation1"/>
    <dgm:cxn modelId="{DB8A073E-F66C-4EA4-8A8D-74584DC7D1DF}" type="presOf" srcId="{164C5B77-588C-4323-B624-5F092B69F305}" destId="{6996C90D-8345-4BAA-AB93-0506BE293A46}" srcOrd="0" destOrd="0" presId="urn:microsoft.com/office/officeart/2005/8/layout/equation1"/>
    <dgm:cxn modelId="{517F3453-F38C-41B3-8A79-851265A4ABBE}" type="presOf" srcId="{825AC5F1-0663-4A89-9CEF-2C06D93051D0}" destId="{D5AA9DB6-90AF-4962-B549-0E6F82A7EF8A}" srcOrd="0" destOrd="0" presId="urn:microsoft.com/office/officeart/2005/8/layout/equation1"/>
    <dgm:cxn modelId="{1A396B71-1B87-4861-B726-0146ADC995A4}" srcId="{A40845BB-621B-4334-925E-DD635A33AD5D}" destId="{AA0C78DB-30A3-4215-BAEB-7F283EAFCDD4}" srcOrd="2" destOrd="0" parTransId="{2125C6F9-F806-4FEC-B6DB-B233E1A44A7C}" sibTransId="{8EEA4C4C-37A2-4EFA-B1E2-35180C19A6F1}"/>
    <dgm:cxn modelId="{87A10974-0EA7-4656-BB98-CD5EC311194E}" type="presOf" srcId="{AA0C78DB-30A3-4215-BAEB-7F283EAFCDD4}" destId="{9BA381DF-9DA3-4C12-9A82-E826371421E5}" srcOrd="0" destOrd="0" presId="urn:microsoft.com/office/officeart/2005/8/layout/equation1"/>
    <dgm:cxn modelId="{FC1C337A-E692-4DC2-A0E7-67D62EAFA558}" type="presOf" srcId="{DD1B0028-1B22-4839-A7AB-82ACE65AC05A}" destId="{8C3E1FC5-29BF-403C-96B3-7F2640969CF6}" srcOrd="0" destOrd="0" presId="urn:microsoft.com/office/officeart/2005/8/layout/equation1"/>
    <dgm:cxn modelId="{F805569B-124D-468E-B63F-8C006F73B146}" type="presOf" srcId="{8EEA4C4C-37A2-4EFA-B1E2-35180C19A6F1}" destId="{51451CFC-7399-4498-A076-7CE9ED018323}" srcOrd="0" destOrd="0" presId="urn:microsoft.com/office/officeart/2005/8/layout/equation1"/>
    <dgm:cxn modelId="{DA3BA59D-C5A1-4B65-84A2-9B173F3C6BE8}" srcId="{A40845BB-621B-4334-925E-DD635A33AD5D}" destId="{9389232F-4F31-4744-B024-CB4E559BAF54}" srcOrd="0" destOrd="0" parTransId="{5308F97C-7E29-4962-8BA9-F1429A372FD8}" sibTransId="{DD1B0028-1B22-4839-A7AB-82ACE65AC05A}"/>
    <dgm:cxn modelId="{394D96A4-F76B-455F-98D4-4212A6E91D60}" type="presOf" srcId="{28B09B24-96E5-45EE-9E27-D2A5346DD2C1}" destId="{B961D8B3-6695-4E3D-86B5-60C538578C33}" srcOrd="0" destOrd="0" presId="urn:microsoft.com/office/officeart/2005/8/layout/equation1"/>
    <dgm:cxn modelId="{1FB6BDAF-05EF-4DD9-9B8C-3EF44F56D97D}" srcId="{A40845BB-621B-4334-925E-DD635A33AD5D}" destId="{28B09B24-96E5-45EE-9E27-D2A5346DD2C1}" srcOrd="4" destOrd="0" parTransId="{800336CB-D175-4DF4-BA3B-DEDA911F34F2}" sibTransId="{0DA72366-D595-4CDC-A0BD-02A026EE2016}"/>
    <dgm:cxn modelId="{B8241BC8-76A1-4975-8A13-012EDA862EF0}" type="presOf" srcId="{91F15A61-0667-43DC-8236-A5A390BEB7B9}" destId="{E2E889DA-9039-404D-90FC-1FC5635056FA}" srcOrd="0" destOrd="0" presId="urn:microsoft.com/office/officeart/2005/8/layout/equation1"/>
    <dgm:cxn modelId="{DFA786CF-A02C-4288-A3F4-50EB8BB950DA}" type="presOf" srcId="{A40845BB-621B-4334-925E-DD635A33AD5D}" destId="{537EB9FE-C047-4462-BCEC-9426AF9D1824}" srcOrd="0" destOrd="0" presId="urn:microsoft.com/office/officeart/2005/8/layout/equation1"/>
    <dgm:cxn modelId="{D6113EEC-E36E-48D8-8302-607E1FF41026}" srcId="{A40845BB-621B-4334-925E-DD635A33AD5D}" destId="{164C5B77-588C-4323-B624-5F092B69F305}" srcOrd="1" destOrd="0" parTransId="{CAA305F6-60E7-4CD7-8D2A-3E2FB88CBD92}" sibTransId="{16B9892C-61B6-43D5-9C03-17B1196EA2BF}"/>
    <dgm:cxn modelId="{9F0B56EF-A53C-427B-A244-851647BAA3AC}" type="presOf" srcId="{9389232F-4F31-4744-B024-CB4E559BAF54}" destId="{DA5FFE3B-800E-4183-B207-7DD75EBA49B1}" srcOrd="0" destOrd="0" presId="urn:microsoft.com/office/officeart/2005/8/layout/equation1"/>
    <dgm:cxn modelId="{73E789EF-F78D-4D69-A1E2-BADFB21B95D1}" srcId="{A40845BB-621B-4334-925E-DD635A33AD5D}" destId="{825AC5F1-0663-4A89-9CEF-2C06D93051D0}" srcOrd="3" destOrd="0" parTransId="{D45A099B-280A-48A3-9243-812D28AE1E88}" sibTransId="{91F15A61-0667-43DC-8236-A5A390BEB7B9}"/>
    <dgm:cxn modelId="{9A840B94-6A2F-4D86-9FCD-5A1D5C91C546}" type="presParOf" srcId="{537EB9FE-C047-4462-BCEC-9426AF9D1824}" destId="{DA5FFE3B-800E-4183-B207-7DD75EBA49B1}" srcOrd="0" destOrd="0" presId="urn:microsoft.com/office/officeart/2005/8/layout/equation1"/>
    <dgm:cxn modelId="{54D9A33B-AF5C-4BDD-B776-819DE2D9CE18}" type="presParOf" srcId="{537EB9FE-C047-4462-BCEC-9426AF9D1824}" destId="{014F3EB2-3F61-401D-9A2F-7E002D1604A9}" srcOrd="1" destOrd="0" presId="urn:microsoft.com/office/officeart/2005/8/layout/equation1"/>
    <dgm:cxn modelId="{B2F2ABAE-A2BA-488E-810E-7D42BE3C3B79}" type="presParOf" srcId="{537EB9FE-C047-4462-BCEC-9426AF9D1824}" destId="{8C3E1FC5-29BF-403C-96B3-7F2640969CF6}" srcOrd="2" destOrd="0" presId="urn:microsoft.com/office/officeart/2005/8/layout/equation1"/>
    <dgm:cxn modelId="{1B2AB5FE-D459-478E-88D9-DCADDE264022}" type="presParOf" srcId="{537EB9FE-C047-4462-BCEC-9426AF9D1824}" destId="{7BA1AF0D-3953-46F1-B683-C43135976B7B}" srcOrd="3" destOrd="0" presId="urn:microsoft.com/office/officeart/2005/8/layout/equation1"/>
    <dgm:cxn modelId="{3A311A20-6719-4011-8938-54E88FC77B28}" type="presParOf" srcId="{537EB9FE-C047-4462-BCEC-9426AF9D1824}" destId="{6996C90D-8345-4BAA-AB93-0506BE293A46}" srcOrd="4" destOrd="0" presId="urn:microsoft.com/office/officeart/2005/8/layout/equation1"/>
    <dgm:cxn modelId="{565C7C01-E3BE-4C70-A45E-6D17B44E4546}" type="presParOf" srcId="{537EB9FE-C047-4462-BCEC-9426AF9D1824}" destId="{B91CE028-1A3E-49D5-A341-3F01D20D0390}" srcOrd="5" destOrd="0" presId="urn:microsoft.com/office/officeart/2005/8/layout/equation1"/>
    <dgm:cxn modelId="{F0BDCE9B-4C34-49C4-9F58-57F8C808D5C0}" type="presParOf" srcId="{537EB9FE-C047-4462-BCEC-9426AF9D1824}" destId="{E36A200E-C3CD-48A8-802B-468981C2C6B8}" srcOrd="6" destOrd="0" presId="urn:microsoft.com/office/officeart/2005/8/layout/equation1"/>
    <dgm:cxn modelId="{10DB9874-E3AF-4D1C-94AD-50E2AA12CD76}" type="presParOf" srcId="{537EB9FE-C047-4462-BCEC-9426AF9D1824}" destId="{8B3813E0-685A-4AD3-B896-0E92C88CF452}" srcOrd="7" destOrd="0" presId="urn:microsoft.com/office/officeart/2005/8/layout/equation1"/>
    <dgm:cxn modelId="{AC0DC5BB-4EA4-46FA-8A14-140FB003C987}" type="presParOf" srcId="{537EB9FE-C047-4462-BCEC-9426AF9D1824}" destId="{9BA381DF-9DA3-4C12-9A82-E826371421E5}" srcOrd="8" destOrd="0" presId="urn:microsoft.com/office/officeart/2005/8/layout/equation1"/>
    <dgm:cxn modelId="{09BE5E1D-16B1-4AFB-A8C7-325131D2A0D7}" type="presParOf" srcId="{537EB9FE-C047-4462-BCEC-9426AF9D1824}" destId="{508E6231-CE39-471A-AD8A-484870A2D8C0}" srcOrd="9" destOrd="0" presId="urn:microsoft.com/office/officeart/2005/8/layout/equation1"/>
    <dgm:cxn modelId="{4F04ADA9-8D4A-40CE-95E1-5C8EDD847F5A}" type="presParOf" srcId="{537EB9FE-C047-4462-BCEC-9426AF9D1824}" destId="{51451CFC-7399-4498-A076-7CE9ED018323}" srcOrd="10" destOrd="0" presId="urn:microsoft.com/office/officeart/2005/8/layout/equation1"/>
    <dgm:cxn modelId="{B19BCC65-BD9D-4F7B-B26E-7B005977CA4C}" type="presParOf" srcId="{537EB9FE-C047-4462-BCEC-9426AF9D1824}" destId="{20A7B21D-331C-472E-9FB9-43992717BD88}" srcOrd="11" destOrd="0" presId="urn:microsoft.com/office/officeart/2005/8/layout/equation1"/>
    <dgm:cxn modelId="{AA90A02A-E9D9-4C88-B8D6-031EC2F9CAFD}" type="presParOf" srcId="{537EB9FE-C047-4462-BCEC-9426AF9D1824}" destId="{D5AA9DB6-90AF-4962-B549-0E6F82A7EF8A}" srcOrd="12" destOrd="0" presId="urn:microsoft.com/office/officeart/2005/8/layout/equation1"/>
    <dgm:cxn modelId="{CB281F7E-16B8-40CD-9A58-79E0B1626DC7}" type="presParOf" srcId="{537EB9FE-C047-4462-BCEC-9426AF9D1824}" destId="{BE324D4B-B9E7-46C4-9FE3-387AAEFBBD4E}" srcOrd="13" destOrd="0" presId="urn:microsoft.com/office/officeart/2005/8/layout/equation1"/>
    <dgm:cxn modelId="{94BAAF9C-A090-45E2-A56C-D203EDA54510}" type="presParOf" srcId="{537EB9FE-C047-4462-BCEC-9426AF9D1824}" destId="{E2E889DA-9039-404D-90FC-1FC5635056FA}" srcOrd="14" destOrd="0" presId="urn:microsoft.com/office/officeart/2005/8/layout/equation1"/>
    <dgm:cxn modelId="{291C2711-7C73-48C2-A957-6A0F67C234D2}" type="presParOf" srcId="{537EB9FE-C047-4462-BCEC-9426AF9D1824}" destId="{D5D7EF13-343A-4031-93AE-042E04BBD499}" srcOrd="15" destOrd="0" presId="urn:microsoft.com/office/officeart/2005/8/layout/equation1"/>
    <dgm:cxn modelId="{7A4CC971-DA7B-41F6-86FD-7239EB2E9C23}" type="presParOf" srcId="{537EB9FE-C047-4462-BCEC-9426AF9D1824}" destId="{B961D8B3-6695-4E3D-86B5-60C538578C33}" srcOrd="16"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A40845BB-621B-4334-925E-DD635A33AD5D}" type="doc">
      <dgm:prSet loTypeId="urn:microsoft.com/office/officeart/2005/8/layout/equation1" loCatId="relationship" qsTypeId="urn:microsoft.com/office/officeart/2005/8/quickstyle/simple1" qsCatId="simple" csTypeId="urn:microsoft.com/office/officeart/2005/8/colors/colorful2" csCatId="colorful" phldr="1"/>
      <dgm:spPr/>
    </dgm:pt>
    <dgm:pt modelId="{28B09B24-96E5-45EE-9E27-D2A5346DD2C1}">
      <dgm:prSet phldrT="[Text]"/>
      <dgm:spPr>
        <a:solidFill>
          <a:srgbClr val="92D050"/>
        </a:solidFill>
      </dgm:spPr>
      <dgm:t>
        <a:bodyPr/>
        <a:lstStyle/>
        <a:p>
          <a:r>
            <a:rPr lang="en-US" dirty="0"/>
            <a:t>Going Operational: set up and running of an ORP</a:t>
          </a:r>
        </a:p>
      </dgm:t>
    </dgm:pt>
    <dgm:pt modelId="{800336CB-D175-4DF4-BA3B-DEDA911F34F2}" type="parTrans" cxnId="{1FB6BDAF-05EF-4DD9-9B8C-3EF44F56D97D}">
      <dgm:prSet/>
      <dgm:spPr/>
      <dgm:t>
        <a:bodyPr/>
        <a:lstStyle/>
        <a:p>
          <a:endParaRPr lang="en-US"/>
        </a:p>
      </dgm:t>
    </dgm:pt>
    <dgm:pt modelId="{0DA72366-D595-4CDC-A0BD-02A026EE2016}" type="sibTrans" cxnId="{1FB6BDAF-05EF-4DD9-9B8C-3EF44F56D97D}">
      <dgm:prSet/>
      <dgm:spPr/>
      <dgm:t>
        <a:bodyPr/>
        <a:lstStyle/>
        <a:p>
          <a:endParaRPr lang="en-US"/>
        </a:p>
      </dgm:t>
    </dgm:pt>
    <dgm:pt modelId="{537EB9FE-C047-4462-BCEC-9426AF9D1824}" type="pres">
      <dgm:prSet presAssocID="{A40845BB-621B-4334-925E-DD635A33AD5D}" presName="linearFlow" presStyleCnt="0">
        <dgm:presLayoutVars>
          <dgm:dir/>
          <dgm:resizeHandles val="exact"/>
        </dgm:presLayoutVars>
      </dgm:prSet>
      <dgm:spPr/>
    </dgm:pt>
    <dgm:pt modelId="{B961D8B3-6695-4E3D-86B5-60C538578C33}" type="pres">
      <dgm:prSet presAssocID="{28B09B24-96E5-45EE-9E27-D2A5346DD2C1}" presName="node" presStyleLbl="node1" presStyleIdx="0" presStyleCnt="1" custScaleX="59849" custScaleY="55912">
        <dgm:presLayoutVars>
          <dgm:bulletEnabled val="1"/>
        </dgm:presLayoutVars>
      </dgm:prSet>
      <dgm:spPr/>
    </dgm:pt>
  </dgm:ptLst>
  <dgm:cxnLst>
    <dgm:cxn modelId="{394D96A4-F76B-455F-98D4-4212A6E91D60}" type="presOf" srcId="{28B09B24-96E5-45EE-9E27-D2A5346DD2C1}" destId="{B961D8B3-6695-4E3D-86B5-60C538578C33}" srcOrd="0" destOrd="0" presId="urn:microsoft.com/office/officeart/2005/8/layout/equation1"/>
    <dgm:cxn modelId="{1FB6BDAF-05EF-4DD9-9B8C-3EF44F56D97D}" srcId="{A40845BB-621B-4334-925E-DD635A33AD5D}" destId="{28B09B24-96E5-45EE-9E27-D2A5346DD2C1}" srcOrd="0" destOrd="0" parTransId="{800336CB-D175-4DF4-BA3B-DEDA911F34F2}" sibTransId="{0DA72366-D595-4CDC-A0BD-02A026EE2016}"/>
    <dgm:cxn modelId="{DFA786CF-A02C-4288-A3F4-50EB8BB950DA}" type="presOf" srcId="{A40845BB-621B-4334-925E-DD635A33AD5D}" destId="{537EB9FE-C047-4462-BCEC-9426AF9D1824}" srcOrd="0" destOrd="0" presId="urn:microsoft.com/office/officeart/2005/8/layout/equation1"/>
    <dgm:cxn modelId="{7A4CC971-DA7B-41F6-86FD-7239EB2E9C23}" type="presParOf" srcId="{537EB9FE-C047-4462-BCEC-9426AF9D1824}" destId="{B961D8B3-6695-4E3D-86B5-60C538578C33}" srcOrd="0" destOrd="0" presId="urn:microsoft.com/office/officeart/2005/8/layout/equation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5FFE3B-800E-4183-B207-7DD75EBA49B1}">
      <dsp:nvSpPr>
        <dsp:cNvPr id="0" name=""/>
        <dsp:cNvSpPr/>
      </dsp:nvSpPr>
      <dsp:spPr>
        <a:xfrm>
          <a:off x="8477" y="2055675"/>
          <a:ext cx="1145232" cy="11452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 kit</a:t>
          </a:r>
        </a:p>
      </dsp:txBody>
      <dsp:txXfrm>
        <a:off x="176192" y="2223390"/>
        <a:ext cx="809802" cy="809802"/>
      </dsp:txXfrm>
    </dsp:sp>
    <dsp:sp modelId="{8C3E1FC5-29BF-403C-96B3-7F2640969CF6}">
      <dsp:nvSpPr>
        <dsp:cNvPr id="0" name=""/>
        <dsp:cNvSpPr/>
      </dsp:nvSpPr>
      <dsp:spPr>
        <a:xfrm>
          <a:off x="1246703" y="2296174"/>
          <a:ext cx="664234" cy="664234"/>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334747" y="2550177"/>
        <a:ext cx="488146" cy="156228"/>
      </dsp:txXfrm>
    </dsp:sp>
    <dsp:sp modelId="{6996C90D-8345-4BAA-AB93-0506BE293A46}">
      <dsp:nvSpPr>
        <dsp:cNvPr id="0" name=""/>
        <dsp:cNvSpPr/>
      </dsp:nvSpPr>
      <dsp:spPr>
        <a:xfrm>
          <a:off x="2003930" y="2055675"/>
          <a:ext cx="1145232" cy="114523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 operators</a:t>
          </a:r>
        </a:p>
      </dsp:txBody>
      <dsp:txXfrm>
        <a:off x="2171645" y="2223390"/>
        <a:ext cx="809802" cy="809802"/>
      </dsp:txXfrm>
    </dsp:sp>
    <dsp:sp modelId="{E36A200E-C3CD-48A8-802B-468981C2C6B8}">
      <dsp:nvSpPr>
        <dsp:cNvPr id="0" name=""/>
        <dsp:cNvSpPr/>
      </dsp:nvSpPr>
      <dsp:spPr>
        <a:xfrm>
          <a:off x="3242156" y="2296174"/>
          <a:ext cx="664234" cy="664234"/>
        </a:xfrm>
        <a:prstGeom prst="mathPlus">
          <a:avLst/>
        </a:prstGeom>
        <a:solidFill>
          <a:schemeClr val="accent2">
            <a:hueOff val="1560506"/>
            <a:satOff val="-1946"/>
            <a:lumOff val="45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330200" y="2550177"/>
        <a:ext cx="488146" cy="156228"/>
      </dsp:txXfrm>
    </dsp:sp>
    <dsp:sp modelId="{9BA381DF-9DA3-4C12-9A82-E826371421E5}">
      <dsp:nvSpPr>
        <dsp:cNvPr id="0" name=""/>
        <dsp:cNvSpPr/>
      </dsp:nvSpPr>
      <dsp:spPr>
        <a:xfrm>
          <a:off x="3999383" y="2055675"/>
          <a:ext cx="1145232" cy="114523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 site</a:t>
          </a:r>
        </a:p>
      </dsp:txBody>
      <dsp:txXfrm>
        <a:off x="4167098" y="2223390"/>
        <a:ext cx="809802" cy="809802"/>
      </dsp:txXfrm>
    </dsp:sp>
    <dsp:sp modelId="{51451CFC-7399-4498-A076-7CE9ED018323}">
      <dsp:nvSpPr>
        <dsp:cNvPr id="0" name=""/>
        <dsp:cNvSpPr/>
      </dsp:nvSpPr>
      <dsp:spPr>
        <a:xfrm>
          <a:off x="5237609" y="2296174"/>
          <a:ext cx="664234" cy="664234"/>
        </a:xfrm>
        <a:prstGeom prst="mathPlus">
          <a:avLst/>
        </a:prstGeom>
        <a:solidFill>
          <a:schemeClr val="accent2">
            <a:hueOff val="3121013"/>
            <a:satOff val="-3893"/>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5325653" y="2550177"/>
        <a:ext cx="488146" cy="156228"/>
      </dsp:txXfrm>
    </dsp:sp>
    <dsp:sp modelId="{D5AA9DB6-90AF-4962-B549-0E6F82A7EF8A}">
      <dsp:nvSpPr>
        <dsp:cNvPr id="0" name=""/>
        <dsp:cNvSpPr/>
      </dsp:nvSpPr>
      <dsp:spPr>
        <a:xfrm>
          <a:off x="5994836" y="2055675"/>
          <a:ext cx="1145232" cy="114523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Referral plan</a:t>
          </a:r>
        </a:p>
      </dsp:txBody>
      <dsp:txXfrm>
        <a:off x="6162551" y="2223390"/>
        <a:ext cx="809802" cy="809802"/>
      </dsp:txXfrm>
    </dsp:sp>
    <dsp:sp modelId="{E2E889DA-9039-404D-90FC-1FC5635056FA}">
      <dsp:nvSpPr>
        <dsp:cNvPr id="0" name=""/>
        <dsp:cNvSpPr/>
      </dsp:nvSpPr>
      <dsp:spPr>
        <a:xfrm>
          <a:off x="7233062" y="2296174"/>
          <a:ext cx="664234" cy="664234"/>
        </a:xfrm>
        <a:prstGeom prst="mathEqual">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7321106" y="2433006"/>
        <a:ext cx="488146" cy="390570"/>
      </dsp:txXfrm>
    </dsp:sp>
    <dsp:sp modelId="{B961D8B3-6695-4E3D-86B5-60C538578C33}">
      <dsp:nvSpPr>
        <dsp:cNvPr id="0" name=""/>
        <dsp:cNvSpPr/>
      </dsp:nvSpPr>
      <dsp:spPr>
        <a:xfrm>
          <a:off x="7990289" y="2055675"/>
          <a:ext cx="1145232" cy="114523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a:t>
          </a:r>
        </a:p>
      </dsp:txBody>
      <dsp:txXfrm>
        <a:off x="8158004" y="2223390"/>
        <a:ext cx="809802" cy="80980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5FFE3B-800E-4183-B207-7DD75EBA49B1}">
      <dsp:nvSpPr>
        <dsp:cNvPr id="0" name=""/>
        <dsp:cNvSpPr/>
      </dsp:nvSpPr>
      <dsp:spPr>
        <a:xfrm>
          <a:off x="8477" y="2055675"/>
          <a:ext cx="1145232" cy="11452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 kit</a:t>
          </a:r>
        </a:p>
      </dsp:txBody>
      <dsp:txXfrm>
        <a:off x="176192" y="2223390"/>
        <a:ext cx="809802" cy="809802"/>
      </dsp:txXfrm>
    </dsp:sp>
    <dsp:sp modelId="{8C3E1FC5-29BF-403C-96B3-7F2640969CF6}">
      <dsp:nvSpPr>
        <dsp:cNvPr id="0" name=""/>
        <dsp:cNvSpPr/>
      </dsp:nvSpPr>
      <dsp:spPr>
        <a:xfrm>
          <a:off x="1246703" y="2296174"/>
          <a:ext cx="664234" cy="664234"/>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334747" y="2550177"/>
        <a:ext cx="488146" cy="156228"/>
      </dsp:txXfrm>
    </dsp:sp>
    <dsp:sp modelId="{6996C90D-8345-4BAA-AB93-0506BE293A46}">
      <dsp:nvSpPr>
        <dsp:cNvPr id="0" name=""/>
        <dsp:cNvSpPr/>
      </dsp:nvSpPr>
      <dsp:spPr>
        <a:xfrm>
          <a:off x="2003930" y="2055675"/>
          <a:ext cx="1145232" cy="11452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 operators</a:t>
          </a:r>
        </a:p>
      </dsp:txBody>
      <dsp:txXfrm>
        <a:off x="2171645" y="2223390"/>
        <a:ext cx="809802" cy="809802"/>
      </dsp:txXfrm>
    </dsp:sp>
    <dsp:sp modelId="{E36A200E-C3CD-48A8-802B-468981C2C6B8}">
      <dsp:nvSpPr>
        <dsp:cNvPr id="0" name=""/>
        <dsp:cNvSpPr/>
      </dsp:nvSpPr>
      <dsp:spPr>
        <a:xfrm>
          <a:off x="3242156" y="2296174"/>
          <a:ext cx="664234" cy="664234"/>
        </a:xfrm>
        <a:prstGeom prst="mathPlus">
          <a:avLst/>
        </a:prstGeom>
        <a:solidFill>
          <a:schemeClr val="accent2">
            <a:hueOff val="1560506"/>
            <a:satOff val="-1946"/>
            <a:lumOff val="45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330200" y="2550177"/>
        <a:ext cx="488146" cy="156228"/>
      </dsp:txXfrm>
    </dsp:sp>
    <dsp:sp modelId="{9BA381DF-9DA3-4C12-9A82-E826371421E5}">
      <dsp:nvSpPr>
        <dsp:cNvPr id="0" name=""/>
        <dsp:cNvSpPr/>
      </dsp:nvSpPr>
      <dsp:spPr>
        <a:xfrm>
          <a:off x="3999383" y="2055675"/>
          <a:ext cx="1145232" cy="114523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 site</a:t>
          </a:r>
        </a:p>
      </dsp:txBody>
      <dsp:txXfrm>
        <a:off x="4167098" y="2223390"/>
        <a:ext cx="809802" cy="809802"/>
      </dsp:txXfrm>
    </dsp:sp>
    <dsp:sp modelId="{51451CFC-7399-4498-A076-7CE9ED018323}">
      <dsp:nvSpPr>
        <dsp:cNvPr id="0" name=""/>
        <dsp:cNvSpPr/>
      </dsp:nvSpPr>
      <dsp:spPr>
        <a:xfrm>
          <a:off x="5237609" y="2296174"/>
          <a:ext cx="664234" cy="664234"/>
        </a:xfrm>
        <a:prstGeom prst="mathPlus">
          <a:avLst/>
        </a:prstGeom>
        <a:solidFill>
          <a:schemeClr val="accent2">
            <a:hueOff val="3121013"/>
            <a:satOff val="-3893"/>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5325653" y="2550177"/>
        <a:ext cx="488146" cy="156228"/>
      </dsp:txXfrm>
    </dsp:sp>
    <dsp:sp modelId="{D5AA9DB6-90AF-4962-B549-0E6F82A7EF8A}">
      <dsp:nvSpPr>
        <dsp:cNvPr id="0" name=""/>
        <dsp:cNvSpPr/>
      </dsp:nvSpPr>
      <dsp:spPr>
        <a:xfrm>
          <a:off x="5994836" y="2055675"/>
          <a:ext cx="1145232" cy="114523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Referral plan</a:t>
          </a:r>
        </a:p>
      </dsp:txBody>
      <dsp:txXfrm>
        <a:off x="6162551" y="2223390"/>
        <a:ext cx="809802" cy="809802"/>
      </dsp:txXfrm>
    </dsp:sp>
    <dsp:sp modelId="{E2E889DA-9039-404D-90FC-1FC5635056FA}">
      <dsp:nvSpPr>
        <dsp:cNvPr id="0" name=""/>
        <dsp:cNvSpPr/>
      </dsp:nvSpPr>
      <dsp:spPr>
        <a:xfrm>
          <a:off x="7233062" y="2296174"/>
          <a:ext cx="664234" cy="664234"/>
        </a:xfrm>
        <a:prstGeom prst="mathEqual">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7321106" y="2433006"/>
        <a:ext cx="488146" cy="390570"/>
      </dsp:txXfrm>
    </dsp:sp>
    <dsp:sp modelId="{B961D8B3-6695-4E3D-86B5-60C538578C33}">
      <dsp:nvSpPr>
        <dsp:cNvPr id="0" name=""/>
        <dsp:cNvSpPr/>
      </dsp:nvSpPr>
      <dsp:spPr>
        <a:xfrm>
          <a:off x="7990289" y="2055675"/>
          <a:ext cx="1145232" cy="114523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a:t>
          </a:r>
        </a:p>
      </dsp:txBody>
      <dsp:txXfrm>
        <a:off x="8158004" y="2223390"/>
        <a:ext cx="809802" cy="809802"/>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5FFE3B-800E-4183-B207-7DD75EBA49B1}">
      <dsp:nvSpPr>
        <dsp:cNvPr id="0" name=""/>
        <dsp:cNvSpPr/>
      </dsp:nvSpPr>
      <dsp:spPr>
        <a:xfrm>
          <a:off x="8477" y="2055675"/>
          <a:ext cx="1145232" cy="11452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 kit</a:t>
          </a:r>
        </a:p>
      </dsp:txBody>
      <dsp:txXfrm>
        <a:off x="176192" y="2223390"/>
        <a:ext cx="809802" cy="809802"/>
      </dsp:txXfrm>
    </dsp:sp>
    <dsp:sp modelId="{8C3E1FC5-29BF-403C-96B3-7F2640969CF6}">
      <dsp:nvSpPr>
        <dsp:cNvPr id="0" name=""/>
        <dsp:cNvSpPr/>
      </dsp:nvSpPr>
      <dsp:spPr>
        <a:xfrm>
          <a:off x="1246703" y="2296174"/>
          <a:ext cx="664234" cy="664234"/>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1334747" y="2550177"/>
        <a:ext cx="488146" cy="156228"/>
      </dsp:txXfrm>
    </dsp:sp>
    <dsp:sp modelId="{6996C90D-8345-4BAA-AB93-0506BE293A46}">
      <dsp:nvSpPr>
        <dsp:cNvPr id="0" name=""/>
        <dsp:cNvSpPr/>
      </dsp:nvSpPr>
      <dsp:spPr>
        <a:xfrm>
          <a:off x="2003930" y="2055675"/>
          <a:ext cx="1145232" cy="11452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 operators</a:t>
          </a:r>
        </a:p>
      </dsp:txBody>
      <dsp:txXfrm>
        <a:off x="2171645" y="2223390"/>
        <a:ext cx="809802" cy="809802"/>
      </dsp:txXfrm>
    </dsp:sp>
    <dsp:sp modelId="{E36A200E-C3CD-48A8-802B-468981C2C6B8}">
      <dsp:nvSpPr>
        <dsp:cNvPr id="0" name=""/>
        <dsp:cNvSpPr/>
      </dsp:nvSpPr>
      <dsp:spPr>
        <a:xfrm>
          <a:off x="3242156" y="2296174"/>
          <a:ext cx="664234" cy="664234"/>
        </a:xfrm>
        <a:prstGeom prst="mathPlus">
          <a:avLst/>
        </a:prstGeom>
        <a:solidFill>
          <a:schemeClr val="accent2">
            <a:hueOff val="1560506"/>
            <a:satOff val="-1946"/>
            <a:lumOff val="45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3330200" y="2550177"/>
        <a:ext cx="488146" cy="156228"/>
      </dsp:txXfrm>
    </dsp:sp>
    <dsp:sp modelId="{9BA381DF-9DA3-4C12-9A82-E826371421E5}">
      <dsp:nvSpPr>
        <dsp:cNvPr id="0" name=""/>
        <dsp:cNvSpPr/>
      </dsp:nvSpPr>
      <dsp:spPr>
        <a:xfrm>
          <a:off x="3999383" y="2055675"/>
          <a:ext cx="1145232" cy="11452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 site</a:t>
          </a:r>
        </a:p>
      </dsp:txBody>
      <dsp:txXfrm>
        <a:off x="4167098" y="2223390"/>
        <a:ext cx="809802" cy="809802"/>
      </dsp:txXfrm>
    </dsp:sp>
    <dsp:sp modelId="{51451CFC-7399-4498-A076-7CE9ED018323}">
      <dsp:nvSpPr>
        <dsp:cNvPr id="0" name=""/>
        <dsp:cNvSpPr/>
      </dsp:nvSpPr>
      <dsp:spPr>
        <a:xfrm>
          <a:off x="5237609" y="2296174"/>
          <a:ext cx="664234" cy="664234"/>
        </a:xfrm>
        <a:prstGeom prst="mathPlus">
          <a:avLst/>
        </a:prstGeom>
        <a:solidFill>
          <a:schemeClr val="accent2">
            <a:hueOff val="3121013"/>
            <a:satOff val="-3893"/>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en-US" sz="1100" kern="1200"/>
        </a:p>
      </dsp:txBody>
      <dsp:txXfrm>
        <a:off x="5325653" y="2550177"/>
        <a:ext cx="488146" cy="156228"/>
      </dsp:txXfrm>
    </dsp:sp>
    <dsp:sp modelId="{D5AA9DB6-90AF-4962-B549-0E6F82A7EF8A}">
      <dsp:nvSpPr>
        <dsp:cNvPr id="0" name=""/>
        <dsp:cNvSpPr/>
      </dsp:nvSpPr>
      <dsp:spPr>
        <a:xfrm>
          <a:off x="5994836" y="2055675"/>
          <a:ext cx="1145232" cy="114523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Referral plan</a:t>
          </a:r>
        </a:p>
      </dsp:txBody>
      <dsp:txXfrm>
        <a:off x="6162551" y="2223390"/>
        <a:ext cx="809802" cy="809802"/>
      </dsp:txXfrm>
    </dsp:sp>
    <dsp:sp modelId="{E2E889DA-9039-404D-90FC-1FC5635056FA}">
      <dsp:nvSpPr>
        <dsp:cNvPr id="0" name=""/>
        <dsp:cNvSpPr/>
      </dsp:nvSpPr>
      <dsp:spPr>
        <a:xfrm>
          <a:off x="7233062" y="2296174"/>
          <a:ext cx="664234" cy="664234"/>
        </a:xfrm>
        <a:prstGeom prst="mathEqual">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933450">
            <a:lnSpc>
              <a:spcPct val="90000"/>
            </a:lnSpc>
            <a:spcBef>
              <a:spcPct val="0"/>
            </a:spcBef>
            <a:spcAft>
              <a:spcPct val="35000"/>
            </a:spcAft>
            <a:buNone/>
          </a:pPr>
          <a:endParaRPr lang="en-US" sz="2100" kern="1200"/>
        </a:p>
      </dsp:txBody>
      <dsp:txXfrm>
        <a:off x="7321106" y="2433006"/>
        <a:ext cx="488146" cy="390570"/>
      </dsp:txXfrm>
    </dsp:sp>
    <dsp:sp modelId="{B961D8B3-6695-4E3D-86B5-60C538578C33}">
      <dsp:nvSpPr>
        <dsp:cNvPr id="0" name=""/>
        <dsp:cNvSpPr/>
      </dsp:nvSpPr>
      <dsp:spPr>
        <a:xfrm>
          <a:off x="7990289" y="2055675"/>
          <a:ext cx="1145232" cy="114523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marL="0" lvl="0" indent="0" algn="ctr" defTabSz="666750">
            <a:lnSpc>
              <a:spcPct val="90000"/>
            </a:lnSpc>
            <a:spcBef>
              <a:spcPct val="0"/>
            </a:spcBef>
            <a:spcAft>
              <a:spcPct val="35000"/>
            </a:spcAft>
            <a:buNone/>
          </a:pPr>
          <a:r>
            <a:rPr lang="en-US" sz="1500" kern="1200" dirty="0"/>
            <a:t>ORP</a:t>
          </a:r>
        </a:p>
      </dsp:txBody>
      <dsp:txXfrm>
        <a:off x="8158004" y="2223390"/>
        <a:ext cx="809802" cy="80980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A5FFE3B-800E-4183-B207-7DD75EBA49B1}">
      <dsp:nvSpPr>
        <dsp:cNvPr id="0" name=""/>
        <dsp:cNvSpPr/>
      </dsp:nvSpPr>
      <dsp:spPr>
        <a:xfrm>
          <a:off x="8477" y="2055675"/>
          <a:ext cx="1145232" cy="11452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ORP kit</a:t>
          </a:r>
        </a:p>
      </dsp:txBody>
      <dsp:txXfrm>
        <a:off x="176192" y="2223390"/>
        <a:ext cx="809802" cy="809802"/>
      </dsp:txXfrm>
    </dsp:sp>
    <dsp:sp modelId="{8C3E1FC5-29BF-403C-96B3-7F2640969CF6}">
      <dsp:nvSpPr>
        <dsp:cNvPr id="0" name=""/>
        <dsp:cNvSpPr/>
      </dsp:nvSpPr>
      <dsp:spPr>
        <a:xfrm>
          <a:off x="1246703" y="2296174"/>
          <a:ext cx="664234" cy="664234"/>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1334747" y="2550177"/>
        <a:ext cx="488146" cy="156228"/>
      </dsp:txXfrm>
    </dsp:sp>
    <dsp:sp modelId="{6996C90D-8345-4BAA-AB93-0506BE293A46}">
      <dsp:nvSpPr>
        <dsp:cNvPr id="0" name=""/>
        <dsp:cNvSpPr/>
      </dsp:nvSpPr>
      <dsp:spPr>
        <a:xfrm>
          <a:off x="2003930" y="2055675"/>
          <a:ext cx="1145232" cy="11452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ORP operators</a:t>
          </a:r>
        </a:p>
      </dsp:txBody>
      <dsp:txXfrm>
        <a:off x="2171645" y="2223390"/>
        <a:ext cx="809802" cy="809802"/>
      </dsp:txXfrm>
    </dsp:sp>
    <dsp:sp modelId="{E36A200E-C3CD-48A8-802B-468981C2C6B8}">
      <dsp:nvSpPr>
        <dsp:cNvPr id="0" name=""/>
        <dsp:cNvSpPr/>
      </dsp:nvSpPr>
      <dsp:spPr>
        <a:xfrm>
          <a:off x="3242156" y="2296174"/>
          <a:ext cx="664234" cy="664234"/>
        </a:xfrm>
        <a:prstGeom prst="mathPlus">
          <a:avLst/>
        </a:prstGeom>
        <a:solidFill>
          <a:schemeClr val="accent2">
            <a:hueOff val="1560506"/>
            <a:satOff val="-1946"/>
            <a:lumOff val="458"/>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3330200" y="2550177"/>
        <a:ext cx="488146" cy="156228"/>
      </dsp:txXfrm>
    </dsp:sp>
    <dsp:sp modelId="{9BA381DF-9DA3-4C12-9A82-E826371421E5}">
      <dsp:nvSpPr>
        <dsp:cNvPr id="0" name=""/>
        <dsp:cNvSpPr/>
      </dsp:nvSpPr>
      <dsp:spPr>
        <a:xfrm>
          <a:off x="3999383" y="2055675"/>
          <a:ext cx="1145232" cy="11452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ORP site</a:t>
          </a:r>
        </a:p>
      </dsp:txBody>
      <dsp:txXfrm>
        <a:off x="4167098" y="2223390"/>
        <a:ext cx="809802" cy="809802"/>
      </dsp:txXfrm>
    </dsp:sp>
    <dsp:sp modelId="{51451CFC-7399-4498-A076-7CE9ED018323}">
      <dsp:nvSpPr>
        <dsp:cNvPr id="0" name=""/>
        <dsp:cNvSpPr/>
      </dsp:nvSpPr>
      <dsp:spPr>
        <a:xfrm>
          <a:off x="5237609" y="2296174"/>
          <a:ext cx="664234" cy="664234"/>
        </a:xfrm>
        <a:prstGeom prst="mathPlus">
          <a:avLst/>
        </a:prstGeom>
        <a:solidFill>
          <a:schemeClr val="accent2">
            <a:hueOff val="3121013"/>
            <a:satOff val="-3893"/>
            <a:lumOff val="915"/>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5325653" y="2550177"/>
        <a:ext cx="488146" cy="156228"/>
      </dsp:txXfrm>
    </dsp:sp>
    <dsp:sp modelId="{D5AA9DB6-90AF-4962-B549-0E6F82A7EF8A}">
      <dsp:nvSpPr>
        <dsp:cNvPr id="0" name=""/>
        <dsp:cNvSpPr/>
      </dsp:nvSpPr>
      <dsp:spPr>
        <a:xfrm>
          <a:off x="5994836" y="2055675"/>
          <a:ext cx="1145232" cy="1145232"/>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Referral plan</a:t>
          </a:r>
        </a:p>
      </dsp:txBody>
      <dsp:txXfrm>
        <a:off x="6162551" y="2223390"/>
        <a:ext cx="809802" cy="809802"/>
      </dsp:txXfrm>
    </dsp:sp>
    <dsp:sp modelId="{E2E889DA-9039-404D-90FC-1FC5635056FA}">
      <dsp:nvSpPr>
        <dsp:cNvPr id="0" name=""/>
        <dsp:cNvSpPr/>
      </dsp:nvSpPr>
      <dsp:spPr>
        <a:xfrm>
          <a:off x="7233062" y="2296174"/>
          <a:ext cx="664234" cy="664234"/>
        </a:xfrm>
        <a:prstGeom prst="mathEqual">
          <a:avLst/>
        </a:prstGeom>
        <a:solidFill>
          <a:schemeClr val="accent2">
            <a:hueOff val="4681519"/>
            <a:satOff val="-5839"/>
            <a:lumOff val="1373"/>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44500">
            <a:lnSpc>
              <a:spcPct val="90000"/>
            </a:lnSpc>
            <a:spcBef>
              <a:spcPct val="0"/>
            </a:spcBef>
            <a:spcAft>
              <a:spcPct val="35000"/>
            </a:spcAft>
            <a:buNone/>
          </a:pPr>
          <a:endParaRPr lang="en-US" sz="1000" kern="1200"/>
        </a:p>
      </dsp:txBody>
      <dsp:txXfrm>
        <a:off x="7321106" y="2433006"/>
        <a:ext cx="488146" cy="390570"/>
      </dsp:txXfrm>
    </dsp:sp>
    <dsp:sp modelId="{B961D8B3-6695-4E3D-86B5-60C538578C33}">
      <dsp:nvSpPr>
        <dsp:cNvPr id="0" name=""/>
        <dsp:cNvSpPr/>
      </dsp:nvSpPr>
      <dsp:spPr>
        <a:xfrm>
          <a:off x="7990289" y="2055675"/>
          <a:ext cx="1145232" cy="1145232"/>
        </a:xfrm>
        <a:prstGeom prst="ellipse">
          <a:avLst/>
        </a:prstGeom>
        <a:solidFill>
          <a:srgbClr val="FF000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5240" tIns="15240" rIns="15240" bIns="15240" numCol="1" spcCol="1270" anchor="ctr" anchorCtr="0">
          <a:noAutofit/>
        </a:bodyPr>
        <a:lstStyle/>
        <a:p>
          <a:pPr marL="0" lvl="0" indent="0" algn="ctr" defTabSz="533400">
            <a:lnSpc>
              <a:spcPct val="90000"/>
            </a:lnSpc>
            <a:spcBef>
              <a:spcPct val="0"/>
            </a:spcBef>
            <a:spcAft>
              <a:spcPct val="35000"/>
            </a:spcAft>
            <a:buNone/>
          </a:pPr>
          <a:r>
            <a:rPr lang="en-US" sz="1200" kern="1200" dirty="0"/>
            <a:t>ORP Operational</a:t>
          </a:r>
        </a:p>
      </dsp:txBody>
      <dsp:txXfrm>
        <a:off x="8158004" y="2223390"/>
        <a:ext cx="809802" cy="80980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B961D8B3-6695-4E3D-86B5-60C538578C33}">
      <dsp:nvSpPr>
        <dsp:cNvPr id="0" name=""/>
        <dsp:cNvSpPr/>
      </dsp:nvSpPr>
      <dsp:spPr>
        <a:xfrm>
          <a:off x="1835703" y="396031"/>
          <a:ext cx="5472592" cy="5112593"/>
        </a:xfrm>
        <a:prstGeom prst="ellipse">
          <a:avLst/>
        </a:prstGeom>
        <a:solidFill>
          <a:srgbClr val="92D050"/>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3500" tIns="63500" rIns="63500" bIns="63500" numCol="1" spcCol="1270" anchor="ctr" anchorCtr="0">
          <a:noAutofit/>
        </a:bodyPr>
        <a:lstStyle/>
        <a:p>
          <a:pPr marL="0" lvl="0" indent="0" algn="ctr" defTabSz="2222500">
            <a:lnSpc>
              <a:spcPct val="90000"/>
            </a:lnSpc>
            <a:spcBef>
              <a:spcPct val="0"/>
            </a:spcBef>
            <a:spcAft>
              <a:spcPct val="35000"/>
            </a:spcAft>
            <a:buNone/>
          </a:pPr>
          <a:r>
            <a:rPr lang="en-US" sz="5000" kern="1200" dirty="0"/>
            <a:t>Going Operational: set up and running of an ORP</a:t>
          </a:r>
        </a:p>
      </dsp:txBody>
      <dsp:txXfrm>
        <a:off x="2637146" y="1144753"/>
        <a:ext cx="3869706" cy="3615149"/>
      </dsp:txXfrm>
    </dsp:sp>
  </dsp:spTree>
</dsp:drawing>
</file>

<file path=ppt/diagrams/layout1.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1">
  <dgm:title val=""/>
  <dgm:desc val=""/>
  <dgm:catLst>
    <dgm:cat type="relationship" pri="17000"/>
    <dgm:cat type="process"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choose name="Name0">
      <dgm:if name="Name1" func="var" arg="dir" op="equ" val="norm">
        <dgm:alg type="lin">
          <dgm:param type="fallback" val="2D"/>
        </dgm:alg>
      </dgm:if>
      <dgm:else name="Name2">
        <dgm:alg type="lin">
          <dgm:param type="linDir" val="fromR"/>
          <dgm:param type="fallback" val="2D"/>
        </dgm:alg>
      </dgm:else>
    </dgm:choose>
    <dgm:shape xmlns:r="http://schemas.openxmlformats.org/officeDocument/2006/relationships" r:blip="">
      <dgm:adjLst/>
    </dgm:shape>
    <dgm:presOf/>
    <dgm:constrLst>
      <dgm:constr type="w" for="ch" ptType="node" refType="w"/>
      <dgm:constr type="w" for="ch" ptType="sibTrans" refType="w" refFor="ch" refPtType="node" fact="0.58"/>
      <dgm:constr type="primFontSz" for="ch" ptType="node" op="equ" val="65"/>
      <dgm:constr type="primFontSz" for="ch" ptType="sibTrans" op="equ" val="55"/>
      <dgm:constr type="primFontSz" for="ch" ptType="sibTrans" refType="primFontSz" refFor="ch" refPtType="node" op="lte" fact="0.8"/>
      <dgm:constr type="w" for="ch" forName="spacerL" refType="w" refFor="ch" refPtType="sibTrans" fact="0.14"/>
      <dgm:constr type="w" for="ch" forName="spacerR" refType="w" refFor="ch" refPtType="sibTrans" fact="0.14"/>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sibTransForEach" axis="followSib" ptType="sibTrans" cnt="1">
        <dgm:layoutNode name="spacerL">
          <dgm:alg type="sp"/>
          <dgm:shape xmlns:r="http://schemas.openxmlformats.org/officeDocument/2006/relationships" r:blip="">
            <dgm:adjLst/>
          </dgm:shape>
          <dgm:presOf/>
          <dgm:constrLst/>
          <dgm:ruleLst/>
        </dgm:layoutNode>
        <dgm:layoutNode name="sibTrans">
          <dgm:alg type="tx"/>
          <dgm:choose name="Name3">
            <dgm:if name="Name4" axis="followSib" ptType="sibTrans" func="cnt" op="equ" val="0">
              <dgm:shape xmlns:r="http://schemas.openxmlformats.org/officeDocument/2006/relationships" type="mathEqual" r:blip="">
                <dgm:adjLst/>
              </dgm:shape>
            </dgm:if>
            <dgm:else name="Name5">
              <dgm:shape xmlns:r="http://schemas.openxmlformats.org/officeDocument/2006/relationships" type="mathPlus" r:blip="">
                <dgm:adjLst/>
              </dgm:shape>
            </dgm:else>
          </dgm:choose>
          <dgm:presOf axis="self"/>
          <dgm:constrLst>
            <dgm:constr type="h" refType="w"/>
            <dgm:constr type="lMarg"/>
            <dgm:constr type="rMarg"/>
            <dgm:constr type="tMarg"/>
            <dgm:constr type="bMarg"/>
          </dgm:constrLst>
          <dgm:ruleLst>
            <dgm:rule type="primFontSz" val="5" fact="NaN" max="NaN"/>
          </dgm:ruleLst>
        </dgm:layoutNode>
        <dgm:layoutNode name="spacerR">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52E013-8E5F-4151-8F01-1D7079A4BC41}" type="datetimeFigureOut">
              <a:rPr lang="en-GB" smtClean="0"/>
              <a:t>18/01/2023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E42FD4B-7126-4A73-BBC8-4DDF9E1319BE}" type="slidenum">
              <a:rPr lang="en-GB" smtClean="0"/>
              <a:t>‹#›</a:t>
            </a:fld>
            <a:endParaRPr lang="en-GB"/>
          </a:p>
        </p:txBody>
      </p:sp>
    </p:spTree>
    <p:extLst>
      <p:ext uri="{BB962C8B-B14F-4D97-AF65-F5344CB8AC3E}">
        <p14:creationId xmlns:p14="http://schemas.microsoft.com/office/powerpoint/2010/main" val="26674552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nb-NO" dirty="0"/>
              <a:t>Register</a:t>
            </a:r>
            <a:r>
              <a:rPr lang="nb-NO" baseline="0" dirty="0"/>
              <a:t> participants</a:t>
            </a:r>
          </a:p>
          <a:p>
            <a:r>
              <a:rPr lang="nb-NO" baseline="0" dirty="0"/>
              <a:t>Official opening and recitals </a:t>
            </a:r>
            <a:endParaRPr lang="en-GB" dirty="0"/>
          </a:p>
        </p:txBody>
      </p:sp>
      <p:sp>
        <p:nvSpPr>
          <p:cNvPr id="4" name="Slide Number Placeholder 3"/>
          <p:cNvSpPr>
            <a:spLocks noGrp="1"/>
          </p:cNvSpPr>
          <p:nvPr>
            <p:ph type="sldNum" sz="quarter" idx="10"/>
          </p:nvPr>
        </p:nvSpPr>
        <p:spPr/>
        <p:txBody>
          <a:bodyPr/>
          <a:lstStyle/>
          <a:p>
            <a:fld id="{9E42FD4B-7126-4A73-BBC8-4DDF9E1319BE}" type="slidenum">
              <a:rPr lang="en-GB" smtClean="0"/>
              <a:t>1</a:t>
            </a:fld>
            <a:endParaRPr lang="en-GB"/>
          </a:p>
        </p:txBody>
      </p:sp>
    </p:spTree>
    <p:extLst>
      <p:ext uri="{BB962C8B-B14F-4D97-AF65-F5344CB8AC3E}">
        <p14:creationId xmlns:p14="http://schemas.microsoft.com/office/powerpoint/2010/main" val="14172526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34</a:t>
            </a:fld>
            <a:endParaRPr lang="en-GB"/>
          </a:p>
        </p:txBody>
      </p:sp>
    </p:spTree>
    <p:extLst>
      <p:ext uri="{BB962C8B-B14F-4D97-AF65-F5344CB8AC3E}">
        <p14:creationId xmlns:p14="http://schemas.microsoft.com/office/powerpoint/2010/main" val="37332320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42FD4B-7126-4A73-BBC8-4DDF9E1319BE}"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352527460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9E42FD4B-7126-4A73-BBC8-4DDF9E1319BE}" type="slidenum">
              <a:rPr kumimoji="0" lang="en-GB"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1764851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15</a:t>
            </a:fld>
            <a:endParaRPr lang="en-GB"/>
          </a:p>
        </p:txBody>
      </p:sp>
    </p:spTree>
    <p:extLst>
      <p:ext uri="{BB962C8B-B14F-4D97-AF65-F5344CB8AC3E}">
        <p14:creationId xmlns:p14="http://schemas.microsoft.com/office/powerpoint/2010/main" val="9708436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20</a:t>
            </a:fld>
            <a:endParaRPr lang="en-GB"/>
          </a:p>
        </p:txBody>
      </p:sp>
    </p:spTree>
    <p:extLst>
      <p:ext uri="{BB962C8B-B14F-4D97-AF65-F5344CB8AC3E}">
        <p14:creationId xmlns:p14="http://schemas.microsoft.com/office/powerpoint/2010/main" val="416597061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1" kern="1200" dirty="0">
                <a:solidFill>
                  <a:schemeClr val="tx1"/>
                </a:solidFill>
                <a:effectLst/>
                <a:latin typeface="+mn-lt"/>
                <a:ea typeface="+mn-ea"/>
                <a:cs typeface="+mn-cs"/>
              </a:rPr>
              <a:t>Screening - Admission</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Rapid evaluation of patients (is he a cholera case? Degree of dehydration)</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Decides Home treatment or Referral</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Register Patient</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Settles in the patient</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ORS Treatment &amp; Explanations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Explain ORP organization and rules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Give ORS to drink – Explain what is ORS and what ORS is for.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Observation – if not able to drink – Refer.</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Explain Home treatment with ORS should continue until diarrhea stops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Explain &amp; show how to prepare ORS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Explain when to drink ORS (daily amount, plus additional amount after loose stool) </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Explain how to give ORS (small sips, stop 10 minutes if vomiting before restarting)</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Explain how to store ORS, discard at the end of each day - prepare a new solution the next day</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Encourage to continue to breastfeed / feed and drink</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Explain when to come back at the ORP or go to CTC</a:t>
            </a:r>
            <a:endParaRPr lang="en-US" sz="120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If not able to drink ORS</a:t>
            </a:r>
            <a:endParaRPr lang="en-US" sz="120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If continuous vomiting or diarrhea</a:t>
            </a:r>
            <a:endParaRPr lang="en-US" sz="120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If feeling worse or not improving</a:t>
            </a:r>
            <a:endParaRPr lang="en-US" sz="1200" kern="1200" dirty="0">
              <a:solidFill>
                <a:schemeClr val="tx1"/>
              </a:solidFill>
              <a:effectLst/>
              <a:latin typeface="+mn-lt"/>
              <a:ea typeface="+mn-ea"/>
              <a:cs typeface="+mn-cs"/>
            </a:endParaRPr>
          </a:p>
          <a:p>
            <a:pPr lvl="1"/>
            <a:r>
              <a:rPr lang="en-GB" sz="1200" kern="1200" dirty="0">
                <a:solidFill>
                  <a:schemeClr val="tx1"/>
                </a:solidFill>
                <a:effectLst/>
                <a:latin typeface="+mn-lt"/>
                <a:ea typeface="+mn-ea"/>
                <a:cs typeface="+mn-cs"/>
              </a:rPr>
              <a:t>If need more ORS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Give key messages for cholera prevention</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GIVE ORS SACHETS FOR 3 DAYS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If included in the response, also give household disinfection kits or hygiene kits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Referral</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Explain why patient need to be referred </a:t>
            </a:r>
            <a:endParaRPr lang="en-US"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Make sure patient / caretaker:</a:t>
            </a:r>
          </a:p>
          <a:p>
            <a:pPr lvl="0"/>
            <a:r>
              <a:rPr lang="en-GB" sz="1200" kern="1200" dirty="0">
                <a:solidFill>
                  <a:schemeClr val="tx1"/>
                </a:solidFill>
                <a:effectLst/>
                <a:latin typeface="+mn-lt"/>
                <a:ea typeface="+mn-ea"/>
                <a:cs typeface="+mn-cs"/>
              </a:rPr>
              <a:t>Knows where is the nearest CTC/CTU</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Understands the need to go quickly to the CTU/CTC</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Is given ORS to drink while on his way to the CTU/CTC</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Will find a way to reach the nearest health center with family or friends</a:t>
            </a:r>
            <a:endParaRPr lang="en-US" sz="1200" kern="1200" dirty="0">
              <a:solidFill>
                <a:schemeClr val="tx1"/>
              </a:solidFill>
              <a:effectLst/>
              <a:latin typeface="+mn-lt"/>
              <a:ea typeface="+mn-ea"/>
              <a:cs typeface="+mn-cs"/>
            </a:endParaRPr>
          </a:p>
          <a:p>
            <a:pPr lvl="0"/>
            <a:r>
              <a:rPr lang="en-GB" sz="1200" kern="1200" dirty="0">
                <a:solidFill>
                  <a:schemeClr val="tx1"/>
                </a:solidFill>
                <a:effectLst/>
                <a:latin typeface="+mn-lt"/>
                <a:ea typeface="+mn-ea"/>
                <a:cs typeface="+mn-cs"/>
              </a:rPr>
              <a:t>If not, see with the community if there is a way to support referral</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GIVE ORS Solution For the transport</a:t>
            </a:r>
            <a:endParaRPr lang="en-US" sz="1200" kern="1200" dirty="0">
              <a:solidFill>
                <a:schemeClr val="tx1"/>
              </a:solidFill>
              <a:effectLst/>
              <a:latin typeface="+mn-lt"/>
              <a:ea typeface="+mn-ea"/>
              <a:cs typeface="+mn-cs"/>
            </a:endParaRPr>
          </a:p>
          <a:p>
            <a:r>
              <a:rPr lang="en-US" sz="1200" b="1" kern="1200" dirty="0">
                <a:solidFill>
                  <a:schemeClr val="tx1"/>
                </a:solidFill>
                <a:effectLst/>
                <a:latin typeface="+mn-lt"/>
                <a:ea typeface="+mn-ea"/>
                <a:cs typeface="+mn-cs"/>
              </a:rPr>
              <a:t>+ Referral ticket</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r>
              <a:rPr lang="en-GB" sz="1200" b="1" kern="1200" dirty="0">
                <a:solidFill>
                  <a:schemeClr val="tx1"/>
                </a:solidFill>
                <a:effectLst/>
                <a:latin typeface="+mn-lt"/>
                <a:ea typeface="+mn-ea"/>
                <a:cs typeface="+mn-cs"/>
              </a:rPr>
              <a:t>Keeping the ORP Clean</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Ensure there is enough water available for the day</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Prepares chlorine solutions (and discard old chlorine solutions)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Washes floors, surfaces (tables, chairs, etc.) and utensils</a:t>
            </a:r>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Ensure elimination of waste</a:t>
            </a:r>
          </a:p>
          <a:p>
            <a:pPr marL="285750" lvl="0" indent="-285750">
              <a:buFont typeface="Wingdings" charset="2"/>
              <a:buChar char="q"/>
            </a:pPr>
            <a:r>
              <a:rPr lang="en-US" dirty="0"/>
              <a:t>Regularly Fill water filter (check several times a day)</a:t>
            </a:r>
          </a:p>
          <a:p>
            <a:pPr marL="285750" indent="-285750">
              <a:buFont typeface="Wingdings" charset="2"/>
              <a:buChar char="q"/>
            </a:pPr>
            <a:r>
              <a:rPr lang="en-US" dirty="0"/>
              <a:t>Wash hands regularly, and especially at critical times </a:t>
            </a:r>
          </a:p>
          <a:p>
            <a:pPr marL="285750" lvl="0" indent="-285750">
              <a:buFont typeface="Wingdings" charset="2"/>
              <a:buChar char="q"/>
            </a:pPr>
            <a:r>
              <a:rPr lang="en-US" dirty="0"/>
              <a:t>Keep floors clean (clean floors 2x/day or each time it has been soiled with vomit)</a:t>
            </a:r>
          </a:p>
          <a:p>
            <a:pPr marL="285750" lvl="0" indent="-285750">
              <a:buFont typeface="Wingdings" charset="2"/>
              <a:buChar char="q"/>
            </a:pPr>
            <a:r>
              <a:rPr lang="en-US" dirty="0"/>
              <a:t>Clean chairs between patients</a:t>
            </a:r>
          </a:p>
          <a:p>
            <a:pPr marL="285750" lvl="0" indent="-285750">
              <a:buFont typeface="Wingdings" charset="2"/>
              <a:buChar char="q"/>
            </a:pPr>
            <a:r>
              <a:rPr lang="en-US" dirty="0"/>
              <a:t>Clean latrines after each use</a:t>
            </a:r>
          </a:p>
          <a:p>
            <a:pPr marL="285750" lvl="0" indent="-285750">
              <a:buFont typeface="Wingdings" charset="2"/>
              <a:buChar char="q"/>
            </a:pPr>
            <a:r>
              <a:rPr lang="en-US" dirty="0"/>
              <a:t>Verify that already prepared ORS is sufficient or prepare new one</a:t>
            </a:r>
          </a:p>
          <a:p>
            <a:pPr marL="285750" lvl="0" indent="-285750">
              <a:buFont typeface="Wingdings" charset="2"/>
              <a:buChar char="q"/>
            </a:pPr>
            <a:r>
              <a:rPr lang="en-US" dirty="0"/>
              <a:t>Clean cups, jugs, spoons and syringes regularly</a:t>
            </a:r>
          </a:p>
          <a:p>
            <a:pPr marL="285750" lvl="0" indent="-285750">
              <a:buFont typeface="Wingdings" charset="2"/>
              <a:buChar char="q"/>
            </a:pPr>
            <a:r>
              <a:rPr lang="en-US" dirty="0"/>
              <a:t>Clean Vomit buckets and have new ones ready with 1cm of 0.2% solution</a:t>
            </a:r>
          </a:p>
          <a:p>
            <a:pPr marL="285750" indent="-285750">
              <a:buFont typeface="Wingdings" charset="2"/>
              <a:buChar char="q"/>
            </a:pPr>
            <a:r>
              <a:rPr lang="en-US" dirty="0"/>
              <a:t>Verify the level of available chlorine solutions or prepare new one</a:t>
            </a:r>
          </a:p>
          <a:p>
            <a:pPr marL="285750" indent="-285750">
              <a:buFont typeface="Wingdings" charset="2"/>
              <a:buChar char="q"/>
            </a:pPr>
            <a:endParaRPr lang="en-US" dirty="0"/>
          </a:p>
          <a:p>
            <a:endParaRPr lang="en-US" sz="1200" kern="1200" dirty="0">
              <a:solidFill>
                <a:schemeClr val="tx1"/>
              </a:solidFill>
              <a:effectLst/>
              <a:latin typeface="+mn-lt"/>
              <a:ea typeface="+mn-ea"/>
              <a:cs typeface="+mn-cs"/>
            </a:endParaRPr>
          </a:p>
          <a:p>
            <a:r>
              <a:rPr lang="en-GB" sz="1200" kern="1200" dirty="0">
                <a:solidFill>
                  <a:schemeClr val="tx1"/>
                </a:solidFill>
                <a:effectLst/>
                <a:latin typeface="+mn-lt"/>
                <a:ea typeface="+mn-ea"/>
                <a:cs typeface="+mn-cs"/>
              </a:rPr>
              <a:t> </a:t>
            </a:r>
            <a:endParaRPr lang="en-US" sz="1200" kern="1200" dirty="0">
              <a:solidFill>
                <a:schemeClr val="tx1"/>
              </a:solidFill>
              <a:effectLst/>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30</a:t>
            </a:fld>
            <a:endParaRPr lang="en-GB"/>
          </a:p>
        </p:txBody>
      </p:sp>
    </p:spTree>
    <p:extLst>
      <p:ext uri="{BB962C8B-B14F-4D97-AF65-F5344CB8AC3E}">
        <p14:creationId xmlns:p14="http://schemas.microsoft.com/office/powerpoint/2010/main" val="14176822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31</a:t>
            </a:fld>
            <a:endParaRPr lang="en-GB"/>
          </a:p>
        </p:txBody>
      </p:sp>
    </p:spTree>
    <p:extLst>
      <p:ext uri="{BB962C8B-B14F-4D97-AF65-F5344CB8AC3E}">
        <p14:creationId xmlns:p14="http://schemas.microsoft.com/office/powerpoint/2010/main" val="141768220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32</a:t>
            </a:fld>
            <a:endParaRPr lang="en-GB"/>
          </a:p>
        </p:txBody>
      </p:sp>
    </p:spTree>
    <p:extLst>
      <p:ext uri="{BB962C8B-B14F-4D97-AF65-F5344CB8AC3E}">
        <p14:creationId xmlns:p14="http://schemas.microsoft.com/office/powerpoint/2010/main" val="1884320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9E42FD4B-7126-4A73-BBC8-4DDF9E1319BE}" type="slidenum">
              <a:rPr lang="en-GB" smtClean="0"/>
              <a:t>33</a:t>
            </a:fld>
            <a:endParaRPr lang="en-GB"/>
          </a:p>
        </p:txBody>
      </p:sp>
    </p:spTree>
    <p:extLst>
      <p:ext uri="{BB962C8B-B14F-4D97-AF65-F5344CB8AC3E}">
        <p14:creationId xmlns:p14="http://schemas.microsoft.com/office/powerpoint/2010/main" val="41209972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AU"/>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spTree>
    <p:extLst>
      <p:ext uri="{BB962C8B-B14F-4D97-AF65-F5344CB8AC3E}">
        <p14:creationId xmlns:p14="http://schemas.microsoft.com/office/powerpoint/2010/main" val="308816926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B8B35DDA-77E7-4647-5B6D-874BBC76984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76243"/>
            <a:ext cx="1267199" cy="365125"/>
          </a:xfrm>
          <a:prstGeom prst="rect">
            <a:avLst/>
          </a:prstGeom>
        </p:spPr>
      </p:pic>
    </p:spTree>
    <p:extLst>
      <p:ext uri="{BB962C8B-B14F-4D97-AF65-F5344CB8AC3E}">
        <p14:creationId xmlns:p14="http://schemas.microsoft.com/office/powerpoint/2010/main" val="90320957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AU"/>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5A3649D8-6EA5-000C-8134-E32F76BE35B2}"/>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76243"/>
            <a:ext cx="1267199" cy="365125"/>
          </a:xfrm>
          <a:prstGeom prst="rect">
            <a:avLst/>
          </a:prstGeom>
        </p:spPr>
      </p:pic>
    </p:spTree>
    <p:extLst>
      <p:ext uri="{BB962C8B-B14F-4D97-AF65-F5344CB8AC3E}">
        <p14:creationId xmlns:p14="http://schemas.microsoft.com/office/powerpoint/2010/main" val="34582721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F07C7041-8DC9-5A9D-AECF-B3DA1D182D03}"/>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76243"/>
            <a:ext cx="1267199" cy="365125"/>
          </a:xfrm>
          <a:prstGeom prst="rect">
            <a:avLst/>
          </a:prstGeom>
        </p:spPr>
      </p:pic>
    </p:spTree>
    <p:extLst>
      <p:ext uri="{BB962C8B-B14F-4D97-AF65-F5344CB8AC3E}">
        <p14:creationId xmlns:p14="http://schemas.microsoft.com/office/powerpoint/2010/main" val="31158769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9F928C3D-267A-461E-B51C-3D69E226332C}" type="datetimeFigureOut">
              <a:rPr lang="en-AU" smtClean="0"/>
              <a:t>18/1/2023</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8144A10A-A621-4A95-9E59-C7F742B50D9B}" type="slidenum">
              <a:rPr lang="en-AU" smtClean="0"/>
              <a:t>‹#›</a:t>
            </a:fld>
            <a:endParaRPr lang="en-AU"/>
          </a:p>
        </p:txBody>
      </p:sp>
      <p:pic>
        <p:nvPicPr>
          <p:cNvPr id="7" name="Picture 6" descr="A picture containing text, clipart&#10;&#10;Description automatically generated">
            <a:extLst>
              <a:ext uri="{FF2B5EF4-FFF2-40B4-BE49-F238E27FC236}">
                <a16:creationId xmlns:a16="http://schemas.microsoft.com/office/drawing/2014/main" id="{0A94E372-BA0E-43F3-713F-1C58B0AFED0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76243"/>
            <a:ext cx="1267199" cy="365125"/>
          </a:xfrm>
          <a:prstGeom prst="rect">
            <a:avLst/>
          </a:prstGeom>
        </p:spPr>
      </p:pic>
    </p:spTree>
    <p:extLst>
      <p:ext uri="{BB962C8B-B14F-4D97-AF65-F5344CB8AC3E}">
        <p14:creationId xmlns:p14="http://schemas.microsoft.com/office/powerpoint/2010/main" val="21451407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D30585F3-7712-49B6-2ED0-8672F4877A57}"/>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76243"/>
            <a:ext cx="1267199" cy="365125"/>
          </a:xfrm>
          <a:prstGeom prst="rect">
            <a:avLst/>
          </a:prstGeom>
        </p:spPr>
      </p:pic>
    </p:spTree>
    <p:extLst>
      <p:ext uri="{BB962C8B-B14F-4D97-AF65-F5344CB8AC3E}">
        <p14:creationId xmlns:p14="http://schemas.microsoft.com/office/powerpoint/2010/main" val="128048161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7" name="Date Placeholder 6"/>
          <p:cNvSpPr>
            <a:spLocks noGrp="1"/>
          </p:cNvSpPr>
          <p:nvPr>
            <p:ph type="dt" sz="half" idx="10"/>
          </p:nvPr>
        </p:nvSpPr>
        <p:spPr/>
        <p:txBody>
          <a:bodyPr/>
          <a:lstStyle/>
          <a:p>
            <a:fld id="{9F928C3D-267A-461E-B51C-3D69E226332C}" type="datetimeFigureOut">
              <a:rPr lang="en-AU" smtClean="0"/>
              <a:t>18/1/2023</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8144A10A-A621-4A95-9E59-C7F742B50D9B}" type="slidenum">
              <a:rPr lang="en-AU" smtClean="0"/>
              <a:t>‹#›</a:t>
            </a:fld>
            <a:endParaRPr lang="en-AU"/>
          </a:p>
        </p:txBody>
      </p:sp>
      <p:pic>
        <p:nvPicPr>
          <p:cNvPr id="10" name="Picture 9" descr="A picture containing text, clipart&#10;&#10;Description automatically generated">
            <a:extLst>
              <a:ext uri="{FF2B5EF4-FFF2-40B4-BE49-F238E27FC236}">
                <a16:creationId xmlns:a16="http://schemas.microsoft.com/office/drawing/2014/main" id="{AC8B96B7-0089-D182-7144-AB7E0156C12F}"/>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76243"/>
            <a:ext cx="1267199" cy="365125"/>
          </a:xfrm>
          <a:prstGeom prst="rect">
            <a:avLst/>
          </a:prstGeom>
        </p:spPr>
      </p:pic>
    </p:spTree>
    <p:extLst>
      <p:ext uri="{BB962C8B-B14F-4D97-AF65-F5344CB8AC3E}">
        <p14:creationId xmlns:p14="http://schemas.microsoft.com/office/powerpoint/2010/main" val="362378782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AU"/>
          </a:p>
        </p:txBody>
      </p:sp>
      <p:sp>
        <p:nvSpPr>
          <p:cNvPr id="3" name="Date Placeholder 2"/>
          <p:cNvSpPr>
            <a:spLocks noGrp="1"/>
          </p:cNvSpPr>
          <p:nvPr>
            <p:ph type="dt" sz="half" idx="10"/>
          </p:nvPr>
        </p:nvSpPr>
        <p:spPr/>
        <p:txBody>
          <a:bodyPr/>
          <a:lstStyle/>
          <a:p>
            <a:fld id="{9F928C3D-267A-461E-B51C-3D69E226332C}" type="datetimeFigureOut">
              <a:rPr lang="en-AU" smtClean="0"/>
              <a:t>18/1/2023</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8144A10A-A621-4A95-9E59-C7F742B50D9B}" type="slidenum">
              <a:rPr lang="en-AU" smtClean="0"/>
              <a:t>‹#›</a:t>
            </a:fld>
            <a:endParaRPr lang="en-AU"/>
          </a:p>
        </p:txBody>
      </p:sp>
      <p:pic>
        <p:nvPicPr>
          <p:cNvPr id="6" name="Picture 5" descr="A picture containing text, clipart&#10;&#10;Description automatically generated">
            <a:extLst>
              <a:ext uri="{FF2B5EF4-FFF2-40B4-BE49-F238E27FC236}">
                <a16:creationId xmlns:a16="http://schemas.microsoft.com/office/drawing/2014/main" id="{7A54321E-44EA-637C-E57C-174FFD5B13D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76243"/>
            <a:ext cx="1267199" cy="365125"/>
          </a:xfrm>
          <a:prstGeom prst="rect">
            <a:avLst/>
          </a:prstGeom>
        </p:spPr>
      </p:pic>
    </p:spTree>
    <p:extLst>
      <p:ext uri="{BB962C8B-B14F-4D97-AF65-F5344CB8AC3E}">
        <p14:creationId xmlns:p14="http://schemas.microsoft.com/office/powerpoint/2010/main" val="27938513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F928C3D-267A-461E-B51C-3D69E226332C}" type="datetimeFigureOut">
              <a:rPr lang="en-AU" smtClean="0"/>
              <a:t>18/1/2023</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8144A10A-A621-4A95-9E59-C7F742B50D9B}" type="slidenum">
              <a:rPr lang="en-AU" smtClean="0"/>
              <a:t>‹#›</a:t>
            </a:fld>
            <a:endParaRPr lang="en-AU"/>
          </a:p>
        </p:txBody>
      </p:sp>
      <p:pic>
        <p:nvPicPr>
          <p:cNvPr id="5" name="Picture 4" descr="A picture containing text, clipart&#10;&#10;Description automatically generated">
            <a:extLst>
              <a:ext uri="{FF2B5EF4-FFF2-40B4-BE49-F238E27FC236}">
                <a16:creationId xmlns:a16="http://schemas.microsoft.com/office/drawing/2014/main" id="{6CF394E8-0E2E-2D6E-50BD-D3708BA1BC48}"/>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76243"/>
            <a:ext cx="1267199" cy="365125"/>
          </a:xfrm>
          <a:prstGeom prst="rect">
            <a:avLst/>
          </a:prstGeom>
        </p:spPr>
      </p:pic>
    </p:spTree>
    <p:extLst>
      <p:ext uri="{BB962C8B-B14F-4D97-AF65-F5344CB8AC3E}">
        <p14:creationId xmlns:p14="http://schemas.microsoft.com/office/powerpoint/2010/main" val="40183287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BCA1E5A3-3625-5565-F0CD-7239485BA254}"/>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76243"/>
            <a:ext cx="1267199" cy="365125"/>
          </a:xfrm>
          <a:prstGeom prst="rect">
            <a:avLst/>
          </a:prstGeom>
        </p:spPr>
      </p:pic>
    </p:spTree>
    <p:extLst>
      <p:ext uri="{BB962C8B-B14F-4D97-AF65-F5344CB8AC3E}">
        <p14:creationId xmlns:p14="http://schemas.microsoft.com/office/powerpoint/2010/main" val="27828913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9F928C3D-267A-461E-B51C-3D69E226332C}" type="datetimeFigureOut">
              <a:rPr lang="en-AU" smtClean="0"/>
              <a:t>18/1/2023</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8144A10A-A621-4A95-9E59-C7F742B50D9B}" type="slidenum">
              <a:rPr lang="en-AU" smtClean="0"/>
              <a:t>‹#›</a:t>
            </a:fld>
            <a:endParaRPr lang="en-AU"/>
          </a:p>
        </p:txBody>
      </p:sp>
      <p:pic>
        <p:nvPicPr>
          <p:cNvPr id="8" name="Picture 7" descr="A picture containing text, clipart&#10;&#10;Description automatically generated">
            <a:extLst>
              <a:ext uri="{FF2B5EF4-FFF2-40B4-BE49-F238E27FC236}">
                <a16:creationId xmlns:a16="http://schemas.microsoft.com/office/drawing/2014/main" id="{2AA78007-A202-2763-0948-149491D5139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57200" y="6376243"/>
            <a:ext cx="1267199" cy="365125"/>
          </a:xfrm>
          <a:prstGeom prst="rect">
            <a:avLst/>
          </a:prstGeom>
        </p:spPr>
      </p:pic>
    </p:spTree>
    <p:extLst>
      <p:ext uri="{BB962C8B-B14F-4D97-AF65-F5344CB8AC3E}">
        <p14:creationId xmlns:p14="http://schemas.microsoft.com/office/powerpoint/2010/main" val="283551846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AU"/>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AU"/>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F928C3D-267A-461E-B51C-3D69E226332C}" type="datetimeFigureOut">
              <a:rPr lang="en-AU" smtClean="0"/>
              <a:t>18/1/2023</a:t>
            </a:fld>
            <a:endParaRPr lang="en-AU"/>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AU"/>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144A10A-A621-4A95-9E59-C7F742B50D9B}" type="slidenum">
              <a:rPr lang="en-AU" smtClean="0"/>
              <a:t>‹#›</a:t>
            </a:fld>
            <a:endParaRPr lang="en-AU"/>
          </a:p>
        </p:txBody>
      </p:sp>
      <p:sp>
        <p:nvSpPr>
          <p:cNvPr id="8" name="TextBox 7">
            <a:extLst>
              <a:ext uri="{FF2B5EF4-FFF2-40B4-BE49-F238E27FC236}">
                <a16:creationId xmlns:a16="http://schemas.microsoft.com/office/drawing/2014/main" id="{E419343C-6A5A-030C-CCFD-B6D0F33ACB2D}"/>
              </a:ext>
            </a:extLst>
          </p:cNvPr>
          <p:cNvSpPr txBox="1"/>
          <p:nvPr>
            <p:extLst>
              <p:ext uri="{1162E1C5-73C7-4A58-AE30-91384D911F3F}">
                <p184:classification xmlns:p184="http://schemas.microsoft.com/office/powerpoint/2018/4/main" val="ftr"/>
              </p:ext>
            </p:extLst>
          </p:nvPr>
        </p:nvSpPr>
        <p:spPr>
          <a:xfrm>
            <a:off x="0" y="6705600"/>
            <a:ext cx="338138" cy="152400"/>
          </a:xfrm>
          <a:prstGeom prst="rect">
            <a:avLst/>
          </a:prstGeom>
        </p:spPr>
        <p:txBody>
          <a:bodyPr horzOverflow="overflow" lIns="0" tIns="0" rIns="0" bIns="0">
            <a:spAutoFit/>
          </a:bodyPr>
          <a:lstStyle/>
          <a:p>
            <a:pPr algn="l"/>
            <a:r>
              <a:rPr lang="en-US" sz="1000">
                <a:solidFill>
                  <a:srgbClr val="000000"/>
                </a:solidFill>
                <a:latin typeface="Calibri" panose="020F0502020204030204" pitchFamily="34" charset="0"/>
                <a:cs typeface="Calibri" panose="020F0502020204030204" pitchFamily="34" charset="0"/>
              </a:rPr>
              <a:t>Public</a:t>
            </a:r>
          </a:p>
        </p:txBody>
      </p:sp>
    </p:spTree>
    <p:extLst>
      <p:ext uri="{BB962C8B-B14F-4D97-AF65-F5344CB8AC3E}">
        <p14:creationId xmlns:p14="http://schemas.microsoft.com/office/powerpoint/2010/main" val="386279452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8.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image" Target="../media/image7.jpg"/><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jpg"/><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7.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a:xfrm>
            <a:off x="611560" y="2420888"/>
            <a:ext cx="8208912" cy="1470025"/>
          </a:xfrm>
        </p:spPr>
        <p:txBody>
          <a:bodyPr>
            <a:normAutofit fontScale="90000"/>
          </a:bodyPr>
          <a:lstStyle/>
          <a:p>
            <a:pPr algn="l"/>
            <a:r>
              <a:rPr lang="fr-FR" dirty="0"/>
              <a:t>Cholera &amp; </a:t>
            </a:r>
            <a:r>
              <a:rPr lang="en-AU" dirty="0"/>
              <a:t>Oral Rehydration Therapy </a:t>
            </a:r>
            <a:r>
              <a:rPr lang="en-AU" sz="3600" dirty="0">
                <a:solidFill>
                  <a:schemeClr val="bg1">
                    <a:lumMod val="65000"/>
                  </a:schemeClr>
                </a:solidFill>
              </a:rPr>
              <a:t>Training Level 2 </a:t>
            </a:r>
            <a:r>
              <a:rPr lang="mr-IN" sz="3600" dirty="0">
                <a:solidFill>
                  <a:schemeClr val="bg1">
                    <a:lumMod val="65000"/>
                  </a:schemeClr>
                </a:solidFill>
              </a:rPr>
              <a:t>–</a:t>
            </a:r>
            <a:r>
              <a:rPr lang="en-AU" sz="3600" dirty="0">
                <a:solidFill>
                  <a:schemeClr val="bg1">
                    <a:lumMod val="65000"/>
                  </a:schemeClr>
                </a:solidFill>
              </a:rPr>
              <a:t> Emergency ORP operators</a:t>
            </a:r>
            <a:br>
              <a:rPr lang="en-AU" dirty="0">
                <a:solidFill>
                  <a:schemeClr val="bg1">
                    <a:lumMod val="65000"/>
                  </a:schemeClr>
                </a:solidFill>
              </a:rPr>
            </a:br>
            <a:br>
              <a:rPr lang="en-AU" dirty="0">
                <a:solidFill>
                  <a:schemeClr val="bg1">
                    <a:lumMod val="65000"/>
                  </a:schemeClr>
                </a:solidFill>
              </a:rPr>
            </a:br>
            <a:r>
              <a:rPr lang="en-AU" sz="3600" dirty="0"/>
              <a:t>Session #02b </a:t>
            </a:r>
            <a:r>
              <a:rPr lang="mr-IN" sz="3600" dirty="0"/>
              <a:t>–</a:t>
            </a:r>
            <a:r>
              <a:rPr lang="en-AU" sz="3600" dirty="0"/>
              <a:t> </a:t>
            </a:r>
            <a:br>
              <a:rPr lang="en-AU" sz="3600" dirty="0"/>
            </a:br>
            <a:r>
              <a:rPr lang="en-AU" sz="3600" dirty="0"/>
              <a:t>Setting up an Emergency ORP and a referral system</a:t>
            </a:r>
          </a:p>
        </p:txBody>
      </p:sp>
      <p:sp>
        <p:nvSpPr>
          <p:cNvPr id="5" name="Subtitle 4"/>
          <p:cNvSpPr>
            <a:spLocks noGrp="1"/>
          </p:cNvSpPr>
          <p:nvPr>
            <p:ph type="subTitle" idx="1"/>
          </p:nvPr>
        </p:nvSpPr>
        <p:spPr>
          <a:xfrm>
            <a:off x="1259632" y="5805264"/>
            <a:ext cx="6400800" cy="792088"/>
          </a:xfrm>
        </p:spPr>
        <p:txBody>
          <a:bodyPr/>
          <a:lstStyle/>
          <a:p>
            <a:r>
              <a:rPr lang="en-AU" dirty="0"/>
              <a:t>Date, Place</a:t>
            </a:r>
          </a:p>
          <a:p>
            <a:endParaRPr lang="en-AU" dirty="0"/>
          </a:p>
        </p:txBody>
      </p:sp>
      <p:pic>
        <p:nvPicPr>
          <p:cNvPr id="3" name="Picture 2" descr="A picture containing text, clipart&#10;&#10;Description automatically generated">
            <a:extLst>
              <a:ext uri="{FF2B5EF4-FFF2-40B4-BE49-F238E27FC236}">
                <a16:creationId xmlns:a16="http://schemas.microsoft.com/office/drawing/2014/main" id="{93245473-7F06-6AD4-DD03-788386ECEA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9512" y="16552"/>
            <a:ext cx="3401070" cy="979969"/>
          </a:xfrm>
          <a:prstGeom prst="rect">
            <a:avLst/>
          </a:prstGeom>
        </p:spPr>
      </p:pic>
    </p:spTree>
    <p:extLst>
      <p:ext uri="{BB962C8B-B14F-4D97-AF65-F5344CB8AC3E}">
        <p14:creationId xmlns:p14="http://schemas.microsoft.com/office/powerpoint/2010/main" val="29231781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Where to establish an ORP?</a:t>
            </a:r>
            <a:br>
              <a:rPr lang="en-US" dirty="0"/>
            </a:br>
            <a:r>
              <a:rPr lang="en-US" dirty="0"/>
              <a:t>Site selection</a:t>
            </a:r>
          </a:p>
        </p:txBody>
      </p:sp>
      <p:sp>
        <p:nvSpPr>
          <p:cNvPr id="3" name="Content Placeholder 2"/>
          <p:cNvSpPr>
            <a:spLocks noGrp="1"/>
          </p:cNvSpPr>
          <p:nvPr>
            <p:ph idx="1"/>
          </p:nvPr>
        </p:nvSpPr>
        <p:spPr>
          <a:xfrm>
            <a:off x="107504" y="1340769"/>
            <a:ext cx="8712968" cy="4896544"/>
          </a:xfrm>
        </p:spPr>
        <p:txBody>
          <a:bodyPr>
            <a:normAutofit fontScale="70000" lnSpcReduction="20000"/>
          </a:bodyPr>
          <a:lstStyle/>
          <a:p>
            <a:pPr marL="0" indent="0">
              <a:lnSpc>
                <a:spcPct val="120000"/>
              </a:lnSpc>
              <a:buClr>
                <a:srgbClr val="C00000"/>
              </a:buClr>
              <a:buNone/>
            </a:pPr>
            <a:r>
              <a:rPr lang="en-US" b="1" dirty="0"/>
              <a:t>The location should </a:t>
            </a:r>
          </a:p>
          <a:p>
            <a:pPr>
              <a:lnSpc>
                <a:spcPct val="120000"/>
              </a:lnSpc>
              <a:buClr>
                <a:srgbClr val="C00000"/>
              </a:buClr>
              <a:buFont typeface="Wingdings" panose="05000000000000000000" pitchFamily="2" charset="2"/>
              <a:buChar char="§"/>
            </a:pPr>
            <a:r>
              <a:rPr lang="en-US" dirty="0"/>
              <a:t>Be chosen by the community members if they agree to set up an ORP</a:t>
            </a:r>
          </a:p>
          <a:p>
            <a:pPr>
              <a:lnSpc>
                <a:spcPct val="120000"/>
              </a:lnSpc>
              <a:buClr>
                <a:srgbClr val="C00000"/>
              </a:buClr>
              <a:buFont typeface="Wingdings" panose="05000000000000000000" pitchFamily="2" charset="2"/>
              <a:buChar char="§"/>
            </a:pPr>
            <a:r>
              <a:rPr lang="en-US" dirty="0"/>
              <a:t>Have good access but not in a busy area (market places not recommended)</a:t>
            </a:r>
          </a:p>
          <a:p>
            <a:pPr>
              <a:lnSpc>
                <a:spcPct val="120000"/>
              </a:lnSpc>
              <a:buClr>
                <a:srgbClr val="C00000"/>
              </a:buClr>
              <a:buFont typeface="Wingdings" panose="05000000000000000000" pitchFamily="2" charset="2"/>
              <a:buChar char="§"/>
            </a:pPr>
            <a:r>
              <a:rPr lang="en-US" dirty="0"/>
              <a:t>Have access to a nearby water source </a:t>
            </a:r>
          </a:p>
          <a:p>
            <a:pPr>
              <a:lnSpc>
                <a:spcPct val="120000"/>
              </a:lnSpc>
              <a:buClr>
                <a:srgbClr val="C00000"/>
              </a:buClr>
              <a:buFont typeface="Wingdings" panose="05000000000000000000" pitchFamily="2" charset="2"/>
              <a:buChar char="§"/>
            </a:pPr>
            <a:r>
              <a:rPr lang="en-US" dirty="0"/>
              <a:t>Have access to some form of waste disposal (a latrine or an area where a latrine could be constructed is ideal or a pit that can be fenced and treated with chorine each day)</a:t>
            </a:r>
          </a:p>
          <a:p>
            <a:pPr>
              <a:lnSpc>
                <a:spcPct val="120000"/>
              </a:lnSpc>
              <a:buClr>
                <a:srgbClr val="C00000"/>
              </a:buClr>
              <a:buFont typeface="Wingdings" panose="05000000000000000000" pitchFamily="2" charset="2"/>
              <a:buChar char="§"/>
            </a:pPr>
            <a:r>
              <a:rPr lang="en-US" dirty="0"/>
              <a:t>Be in a shaded area and protected from rain</a:t>
            </a:r>
          </a:p>
          <a:p>
            <a:pPr>
              <a:lnSpc>
                <a:spcPct val="120000"/>
              </a:lnSpc>
              <a:buClr>
                <a:srgbClr val="C00000"/>
              </a:buClr>
              <a:buFont typeface="Wingdings" panose="05000000000000000000" pitchFamily="2" charset="2"/>
              <a:buChar char="§"/>
            </a:pPr>
            <a:r>
              <a:rPr lang="en-US" dirty="0"/>
              <a:t>Be in a safe area</a:t>
            </a:r>
          </a:p>
          <a:p>
            <a:pPr>
              <a:lnSpc>
                <a:spcPct val="120000"/>
              </a:lnSpc>
              <a:buClr>
                <a:srgbClr val="C00000"/>
              </a:buClr>
              <a:buFont typeface="Wingdings" panose="05000000000000000000" pitchFamily="2" charset="2"/>
              <a:buChar char="§"/>
            </a:pPr>
            <a:r>
              <a:rPr lang="en-US" dirty="0"/>
              <a:t>Have clear RC identification (use kit flags and bibs)</a:t>
            </a:r>
          </a:p>
          <a:p>
            <a:pPr>
              <a:lnSpc>
                <a:spcPct val="120000"/>
              </a:lnSpc>
              <a:buClr>
                <a:srgbClr val="C00000"/>
              </a:buClr>
              <a:buFont typeface="Wingdings" panose="05000000000000000000" pitchFamily="2" charset="2"/>
              <a:buChar char="§"/>
            </a:pPr>
            <a:r>
              <a:rPr lang="en-US" dirty="0"/>
              <a:t>Near to a safe storage place for equipment</a:t>
            </a:r>
          </a:p>
          <a:p>
            <a:pPr lvl="1">
              <a:lnSpc>
                <a:spcPct val="120000"/>
              </a:lnSpc>
              <a:buClr>
                <a:srgbClr val="C00000"/>
              </a:buClr>
              <a:buFont typeface="Wingdings" panose="05000000000000000000" pitchFamily="2" charset="2"/>
              <a:buChar char="§"/>
            </a:pPr>
            <a:endParaRPr lang="en-US" dirty="0"/>
          </a:p>
          <a:p>
            <a:pPr lvl="1">
              <a:lnSpc>
                <a:spcPct val="120000"/>
              </a:lnSpc>
              <a:buClr>
                <a:srgbClr val="C00000"/>
              </a:buClr>
              <a:buFont typeface="Wingdings" panose="05000000000000000000" pitchFamily="2" charset="2"/>
              <a:buChar char="§"/>
            </a:pPr>
            <a:endParaRPr lang="en-US" dirty="0"/>
          </a:p>
        </p:txBody>
      </p:sp>
    </p:spTree>
    <p:extLst>
      <p:ext uri="{BB962C8B-B14F-4D97-AF65-F5344CB8AC3E}">
        <p14:creationId xmlns:p14="http://schemas.microsoft.com/office/powerpoint/2010/main" val="4285710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A230C-9DB3-4D17-AA13-C3E5DB3FA289}"/>
              </a:ext>
            </a:extLst>
          </p:cNvPr>
          <p:cNvSpPr>
            <a:spLocks noGrp="1"/>
          </p:cNvSpPr>
          <p:nvPr>
            <p:ph type="title"/>
          </p:nvPr>
        </p:nvSpPr>
        <p:spPr/>
        <p:txBody>
          <a:bodyPr/>
          <a:lstStyle/>
          <a:p>
            <a:r>
              <a:rPr lang="en-US" dirty="0"/>
              <a:t>What is needed for an ORP?</a:t>
            </a:r>
          </a:p>
        </p:txBody>
      </p:sp>
      <p:graphicFrame>
        <p:nvGraphicFramePr>
          <p:cNvPr id="4" name="Content Placeholder 3">
            <a:extLst>
              <a:ext uri="{FF2B5EF4-FFF2-40B4-BE49-F238E27FC236}">
                <a16:creationId xmlns:a16="http://schemas.microsoft.com/office/drawing/2014/main" id="{35A0DC6E-EB10-4787-8967-9DF5A053109B}"/>
              </a:ext>
            </a:extLst>
          </p:cNvPr>
          <p:cNvGraphicFramePr>
            <a:graphicFrameLocks noGrp="1"/>
          </p:cNvGraphicFramePr>
          <p:nvPr>
            <p:ph idx="1"/>
            <p:extLst>
              <p:ext uri="{D42A27DB-BD31-4B8C-83A1-F6EECF244321}">
                <p14:modId xmlns:p14="http://schemas.microsoft.com/office/powerpoint/2010/main" val="3466290113"/>
              </p:ext>
            </p:extLst>
          </p:nvPr>
        </p:nvGraphicFramePr>
        <p:xfrm>
          <a:off x="0" y="1196752"/>
          <a:ext cx="91440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8031149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p:txBody>
          <a:bodyPr/>
          <a:lstStyle/>
          <a:p>
            <a:r>
              <a:rPr lang="en-US" dirty="0"/>
              <a:t>Establishing a referral system</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95536" y="1700808"/>
            <a:ext cx="8301608" cy="3701008"/>
          </a:xfrm>
        </p:spPr>
        <p:txBody>
          <a:bodyPr/>
          <a:lstStyle/>
          <a:p>
            <a:pPr latinLnBrk="1">
              <a:buClr>
                <a:srgbClr val="C00000"/>
              </a:buClr>
              <a:buFont typeface="Wingdings" panose="05000000000000000000" pitchFamily="2" charset="2"/>
              <a:buChar char="§"/>
            </a:pPr>
            <a:r>
              <a:rPr lang="en-US" dirty="0"/>
              <a:t>Choosing the referral structure and informing </a:t>
            </a:r>
            <a:br>
              <a:rPr lang="en-US" dirty="0"/>
            </a:br>
            <a:r>
              <a:rPr lang="en-US" dirty="0"/>
              <a:t>the community</a:t>
            </a:r>
          </a:p>
          <a:p>
            <a:pPr latinLnBrk="1">
              <a:buClr>
                <a:srgbClr val="C00000"/>
              </a:buClr>
              <a:buFont typeface="Wingdings" panose="05000000000000000000" pitchFamily="2" charset="2"/>
              <a:buChar char="§"/>
            </a:pPr>
            <a:r>
              <a:rPr lang="en-US" dirty="0"/>
              <a:t>Referral procedure and feed-back</a:t>
            </a:r>
          </a:p>
          <a:p>
            <a:pPr latinLnBrk="1">
              <a:buClr>
                <a:srgbClr val="C00000"/>
              </a:buClr>
              <a:buFont typeface="Wingdings" panose="05000000000000000000" pitchFamily="2" charset="2"/>
              <a:buChar char="§"/>
            </a:pPr>
            <a:r>
              <a:rPr lang="en-US" dirty="0"/>
              <a:t>Organizing the community for fast referral</a:t>
            </a:r>
          </a:p>
        </p:txBody>
      </p:sp>
    </p:spTree>
    <p:extLst>
      <p:ext uri="{BB962C8B-B14F-4D97-AF65-F5344CB8AC3E}">
        <p14:creationId xmlns:p14="http://schemas.microsoft.com/office/powerpoint/2010/main" val="36982912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p:txBody>
          <a:bodyPr>
            <a:normAutofit fontScale="90000"/>
          </a:bodyPr>
          <a:lstStyle/>
          <a:p>
            <a:r>
              <a:rPr lang="en-US" dirty="0"/>
              <a:t>Choosing the referral structure and informing the community</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23528" y="1844824"/>
            <a:ext cx="8373616" cy="3917032"/>
          </a:xfrm>
        </p:spPr>
        <p:txBody>
          <a:bodyPr>
            <a:normAutofit/>
          </a:bodyPr>
          <a:lstStyle/>
          <a:p>
            <a:pPr latinLnBrk="1">
              <a:buClr>
                <a:srgbClr val="C00000"/>
              </a:buClr>
              <a:buFont typeface="Wingdings" panose="05000000000000000000" pitchFamily="2" charset="2"/>
              <a:buChar char="§"/>
            </a:pPr>
            <a:r>
              <a:rPr lang="en-US" sz="2800" dirty="0"/>
              <a:t>The referral structure for each ORP should be defined with the Health authorities (CTU/CTC)</a:t>
            </a:r>
          </a:p>
          <a:p>
            <a:pPr latinLnBrk="1">
              <a:buClr>
                <a:srgbClr val="C00000"/>
              </a:buClr>
              <a:buFont typeface="Wingdings" panose="05000000000000000000" pitchFamily="2" charset="2"/>
              <a:buChar char="§"/>
            </a:pPr>
            <a:endParaRPr lang="en-US" sz="2800" dirty="0"/>
          </a:p>
          <a:p>
            <a:pPr latinLnBrk="1">
              <a:buClr>
                <a:srgbClr val="C00000"/>
              </a:buClr>
              <a:buFont typeface="Wingdings" panose="05000000000000000000" pitchFamily="2" charset="2"/>
              <a:buChar char="§"/>
            </a:pPr>
            <a:r>
              <a:rPr lang="en-US" sz="2800" dirty="0"/>
              <a:t>The address of the referral structure should be </a:t>
            </a:r>
            <a:r>
              <a:rPr lang="en-US" sz="2800" dirty="0" err="1"/>
              <a:t>knownand</a:t>
            </a:r>
            <a:r>
              <a:rPr lang="en-US" sz="2800" dirty="0"/>
              <a:t> visible with clear directions how to get there</a:t>
            </a:r>
          </a:p>
          <a:p>
            <a:pPr latinLnBrk="1">
              <a:buClr>
                <a:srgbClr val="C00000"/>
              </a:buClr>
              <a:buFont typeface="Wingdings" panose="05000000000000000000" pitchFamily="2" charset="2"/>
              <a:buChar char="§"/>
            </a:pPr>
            <a:endParaRPr lang="en-US" sz="2800" dirty="0"/>
          </a:p>
          <a:p>
            <a:pPr latinLnBrk="1">
              <a:buClr>
                <a:srgbClr val="C00000"/>
              </a:buClr>
              <a:buFont typeface="Wingdings" panose="05000000000000000000" pitchFamily="2" charset="2"/>
              <a:buChar char="§"/>
            </a:pPr>
            <a:r>
              <a:rPr lang="en-US" sz="2800" dirty="0"/>
              <a:t>The name and phone numbers of the referral </a:t>
            </a:r>
            <a:br>
              <a:rPr lang="en-US" sz="2800" dirty="0"/>
            </a:br>
            <a:r>
              <a:rPr lang="en-US" sz="2800" dirty="0"/>
              <a:t>structure managers should be visible</a:t>
            </a:r>
          </a:p>
        </p:txBody>
      </p:sp>
    </p:spTree>
    <p:extLst>
      <p:ext uri="{BB962C8B-B14F-4D97-AF65-F5344CB8AC3E}">
        <p14:creationId xmlns:p14="http://schemas.microsoft.com/office/powerpoint/2010/main" val="16295691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p:txBody>
          <a:bodyPr>
            <a:normAutofit/>
          </a:bodyPr>
          <a:lstStyle/>
          <a:p>
            <a:pPr latinLnBrk="1"/>
            <a:r>
              <a:rPr lang="en-US" dirty="0"/>
              <a:t>Referral procedure and feedback</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467544" y="1700808"/>
            <a:ext cx="8424936" cy="4032448"/>
          </a:xfrm>
        </p:spPr>
        <p:txBody>
          <a:bodyPr>
            <a:normAutofit fontScale="92500" lnSpcReduction="20000"/>
          </a:bodyPr>
          <a:lstStyle/>
          <a:p>
            <a:pPr latinLnBrk="1">
              <a:buClr>
                <a:srgbClr val="C00000"/>
              </a:buClr>
              <a:buFont typeface="Wingdings" panose="05000000000000000000" pitchFamily="2" charset="2"/>
              <a:buChar char="§"/>
            </a:pPr>
            <a:r>
              <a:rPr lang="en-US" dirty="0"/>
              <a:t>Each patient referred will be given a referral </a:t>
            </a:r>
            <a:br>
              <a:rPr lang="en-US" dirty="0"/>
            </a:br>
            <a:r>
              <a:rPr lang="en-US" dirty="0"/>
              <a:t>ticket with key information</a:t>
            </a:r>
          </a:p>
          <a:p>
            <a:pPr latinLnBrk="1">
              <a:buClr>
                <a:srgbClr val="C00000"/>
              </a:buClr>
              <a:buFont typeface="Wingdings" panose="05000000000000000000" pitchFamily="2" charset="2"/>
              <a:buChar char="§"/>
            </a:pPr>
            <a:endParaRPr lang="en-US" dirty="0"/>
          </a:p>
          <a:p>
            <a:pPr latinLnBrk="1">
              <a:buClr>
                <a:srgbClr val="C00000"/>
              </a:buClr>
              <a:buFont typeface="Wingdings" panose="05000000000000000000" pitchFamily="2" charset="2"/>
              <a:buChar char="§"/>
            </a:pPr>
            <a:r>
              <a:rPr lang="en-US" dirty="0"/>
              <a:t>The Referral ticket should be given on arrival </a:t>
            </a:r>
            <a:br>
              <a:rPr lang="en-US" dirty="0"/>
            </a:br>
            <a:r>
              <a:rPr lang="en-US" dirty="0"/>
              <a:t>at the CTU/CTC</a:t>
            </a:r>
          </a:p>
          <a:p>
            <a:pPr latinLnBrk="1">
              <a:buClr>
                <a:srgbClr val="C00000"/>
              </a:buClr>
              <a:buFont typeface="Wingdings" panose="05000000000000000000" pitchFamily="2" charset="2"/>
              <a:buChar char="§"/>
            </a:pPr>
            <a:endParaRPr lang="en-US" dirty="0"/>
          </a:p>
          <a:p>
            <a:pPr latinLnBrk="1">
              <a:buClr>
                <a:srgbClr val="C00000"/>
              </a:buClr>
              <a:buFont typeface="Wingdings" charset="2"/>
              <a:buChar char="§"/>
            </a:pPr>
            <a:r>
              <a:rPr lang="en-US" dirty="0"/>
              <a:t>When possible, a referral data manager will be in   charge of sending feedback to the ORPs indicating the number of patients which have arrived</a:t>
            </a:r>
          </a:p>
        </p:txBody>
      </p:sp>
    </p:spTree>
    <p:extLst>
      <p:ext uri="{BB962C8B-B14F-4D97-AF65-F5344CB8AC3E}">
        <p14:creationId xmlns:p14="http://schemas.microsoft.com/office/powerpoint/2010/main" val="118844581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57F3A0-3DBB-489E-88FC-56501089C733}"/>
              </a:ext>
            </a:extLst>
          </p:cNvPr>
          <p:cNvSpPr>
            <a:spLocks noGrp="1"/>
          </p:cNvSpPr>
          <p:nvPr>
            <p:ph type="title"/>
          </p:nvPr>
        </p:nvSpPr>
        <p:spPr>
          <a:xfrm>
            <a:off x="323528" y="-243408"/>
            <a:ext cx="8229600" cy="1143000"/>
          </a:xfrm>
        </p:spPr>
        <p:txBody>
          <a:bodyPr>
            <a:normAutofit/>
          </a:bodyPr>
          <a:lstStyle/>
          <a:p>
            <a:r>
              <a:rPr lang="en-US" dirty="0"/>
              <a:t>Example of a referral ticket</a:t>
            </a:r>
          </a:p>
        </p:txBody>
      </p:sp>
      <p:pic>
        <p:nvPicPr>
          <p:cNvPr id="4" name="Picture 3" descr="Screen Shot 2019-03-31 at 17.33.02.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03648" y="1124745"/>
            <a:ext cx="6185370" cy="4714170"/>
          </a:xfrm>
          <a:prstGeom prst="rect">
            <a:avLst/>
          </a:prstGeom>
        </p:spPr>
      </p:pic>
    </p:spTree>
    <p:extLst>
      <p:ext uri="{BB962C8B-B14F-4D97-AF65-F5344CB8AC3E}">
        <p14:creationId xmlns:p14="http://schemas.microsoft.com/office/powerpoint/2010/main" val="33857385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p:txBody>
          <a:bodyPr>
            <a:normAutofit fontScale="90000"/>
          </a:bodyPr>
          <a:lstStyle/>
          <a:p>
            <a:pPr latinLnBrk="1"/>
            <a:r>
              <a:rPr lang="en-US" dirty="0"/>
              <a:t>Organizing the community </a:t>
            </a:r>
            <a:br>
              <a:rPr lang="en-US" dirty="0"/>
            </a:br>
            <a:r>
              <a:rPr lang="en-US" dirty="0"/>
              <a:t>for fast referral</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23528" y="1700808"/>
            <a:ext cx="8712968" cy="4320480"/>
          </a:xfrm>
        </p:spPr>
        <p:txBody>
          <a:bodyPr>
            <a:normAutofit fontScale="77500" lnSpcReduction="20000"/>
          </a:bodyPr>
          <a:lstStyle/>
          <a:p>
            <a:pPr latinLnBrk="1">
              <a:buClr>
                <a:srgbClr val="C00000"/>
              </a:buClr>
              <a:buFont typeface="Wingdings" panose="05000000000000000000" pitchFamily="2" charset="2"/>
              <a:buChar char="§"/>
            </a:pPr>
            <a:r>
              <a:rPr lang="en-US" dirty="0"/>
              <a:t>Quick referral can save lives !</a:t>
            </a:r>
          </a:p>
          <a:p>
            <a:pPr latinLnBrk="1">
              <a:buClr>
                <a:srgbClr val="C00000"/>
              </a:buClr>
              <a:buFont typeface="Wingdings" panose="05000000000000000000" pitchFamily="2" charset="2"/>
              <a:buChar char="§"/>
            </a:pPr>
            <a:endParaRPr lang="en-US" dirty="0"/>
          </a:p>
          <a:p>
            <a:pPr latinLnBrk="1">
              <a:buClr>
                <a:srgbClr val="C00000"/>
              </a:buClr>
              <a:buFont typeface="Wingdings" panose="05000000000000000000" pitchFamily="2" charset="2"/>
              <a:buChar char="§"/>
            </a:pPr>
            <a:r>
              <a:rPr lang="en-US" dirty="0"/>
              <a:t>Depending on the location / isolation of the community, having in place a transport “on call” for sick patients who need to be    referred can be an asset</a:t>
            </a:r>
          </a:p>
          <a:p>
            <a:pPr marL="0" indent="0" latinLnBrk="1">
              <a:buClr>
                <a:srgbClr val="C00000"/>
              </a:buClr>
              <a:buNone/>
            </a:pPr>
            <a:endParaRPr lang="en-US" dirty="0"/>
          </a:p>
          <a:p>
            <a:pPr latinLnBrk="1">
              <a:buClr>
                <a:srgbClr val="C00000"/>
              </a:buClr>
              <a:buFont typeface="Wingdings" panose="05000000000000000000" pitchFamily="2" charset="2"/>
              <a:buChar char="§"/>
            </a:pPr>
            <a:r>
              <a:rPr lang="en-US" dirty="0"/>
              <a:t>Those who agree to move patients should be aware of how  to ensure safe referral, practicing vehicle IPC measures</a:t>
            </a:r>
          </a:p>
          <a:p>
            <a:pPr latinLnBrk="1">
              <a:buClr>
                <a:srgbClr val="C00000"/>
              </a:buClr>
              <a:buFont typeface="Wingdings" panose="05000000000000000000" pitchFamily="2" charset="2"/>
              <a:buChar char="§"/>
            </a:pPr>
            <a:endParaRPr lang="en-US" dirty="0"/>
          </a:p>
          <a:p>
            <a:pPr latinLnBrk="1">
              <a:buClr>
                <a:srgbClr val="C00000"/>
              </a:buClr>
              <a:buFont typeface="Wingdings" charset="2"/>
              <a:buChar char="§"/>
            </a:pPr>
            <a:r>
              <a:rPr lang="en-US" dirty="0"/>
              <a:t>It may be that the cost of transport will be a barrier to access   health facility for poorest households </a:t>
            </a:r>
            <a:r>
              <a:rPr lang="mr-IN" dirty="0"/>
              <a:t>–</a:t>
            </a:r>
            <a:r>
              <a:rPr lang="en-US" dirty="0"/>
              <a:t> having a solidarity         envelope to pay for the transport in advance could save lives.</a:t>
            </a:r>
          </a:p>
        </p:txBody>
      </p:sp>
    </p:spTree>
    <p:extLst>
      <p:ext uri="{BB962C8B-B14F-4D97-AF65-F5344CB8AC3E}">
        <p14:creationId xmlns:p14="http://schemas.microsoft.com/office/powerpoint/2010/main" val="25828848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A230C-9DB3-4D17-AA13-C3E5DB3FA289}"/>
              </a:ext>
            </a:extLst>
          </p:cNvPr>
          <p:cNvSpPr>
            <a:spLocks noGrp="1"/>
          </p:cNvSpPr>
          <p:nvPr>
            <p:ph type="title"/>
          </p:nvPr>
        </p:nvSpPr>
        <p:spPr/>
        <p:txBody>
          <a:bodyPr/>
          <a:lstStyle/>
          <a:p>
            <a:r>
              <a:rPr lang="en-US" dirty="0"/>
              <a:t>What is needed for an ORP?</a:t>
            </a:r>
          </a:p>
        </p:txBody>
      </p:sp>
      <p:graphicFrame>
        <p:nvGraphicFramePr>
          <p:cNvPr id="4" name="Content Placeholder 3">
            <a:extLst>
              <a:ext uri="{FF2B5EF4-FFF2-40B4-BE49-F238E27FC236}">
                <a16:creationId xmlns:a16="http://schemas.microsoft.com/office/drawing/2014/main" id="{35A0DC6E-EB10-4787-8967-9DF5A053109B}"/>
              </a:ext>
            </a:extLst>
          </p:cNvPr>
          <p:cNvGraphicFramePr>
            <a:graphicFrameLocks noGrp="1"/>
          </p:cNvGraphicFramePr>
          <p:nvPr>
            <p:ph idx="1"/>
            <p:extLst>
              <p:ext uri="{D42A27DB-BD31-4B8C-83A1-F6EECF244321}">
                <p14:modId xmlns:p14="http://schemas.microsoft.com/office/powerpoint/2010/main" val="2138420708"/>
              </p:ext>
            </p:extLst>
          </p:nvPr>
        </p:nvGraphicFramePr>
        <p:xfrm>
          <a:off x="0" y="1196752"/>
          <a:ext cx="91440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304420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35A0DC6E-EB10-4787-8967-9DF5A053109B}"/>
              </a:ext>
            </a:extLst>
          </p:cNvPr>
          <p:cNvGraphicFramePr>
            <a:graphicFrameLocks noGrp="1"/>
          </p:cNvGraphicFramePr>
          <p:nvPr>
            <p:ph idx="1"/>
            <p:extLst>
              <p:ext uri="{D42A27DB-BD31-4B8C-83A1-F6EECF244321}">
                <p14:modId xmlns:p14="http://schemas.microsoft.com/office/powerpoint/2010/main" val="815199222"/>
              </p:ext>
            </p:extLst>
          </p:nvPr>
        </p:nvGraphicFramePr>
        <p:xfrm>
          <a:off x="0" y="548680"/>
          <a:ext cx="9144000" cy="59046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8463475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6857050-C105-4025-ACD7-5C0017D513DB}"/>
              </a:ext>
            </a:extLst>
          </p:cNvPr>
          <p:cNvSpPr>
            <a:spLocks noGrp="1"/>
          </p:cNvSpPr>
          <p:nvPr>
            <p:ph type="title"/>
          </p:nvPr>
        </p:nvSpPr>
        <p:spPr/>
        <p:txBody>
          <a:bodyPr>
            <a:normAutofit/>
          </a:bodyPr>
          <a:lstStyle/>
          <a:p>
            <a:pPr latinLnBrk="1"/>
            <a:r>
              <a:rPr lang="en-US" dirty="0"/>
              <a:t>What will an ORP Provide ?</a:t>
            </a:r>
          </a:p>
        </p:txBody>
      </p:sp>
      <p:sp>
        <p:nvSpPr>
          <p:cNvPr id="3" name="Content Placeholder 2">
            <a:extLst>
              <a:ext uri="{FF2B5EF4-FFF2-40B4-BE49-F238E27FC236}">
                <a16:creationId xmlns:a16="http://schemas.microsoft.com/office/drawing/2014/main" id="{7D615C37-2DFD-45F1-BC69-A02B201B4D01}"/>
              </a:ext>
            </a:extLst>
          </p:cNvPr>
          <p:cNvSpPr>
            <a:spLocks noGrp="1"/>
          </p:cNvSpPr>
          <p:nvPr>
            <p:ph idx="1"/>
          </p:nvPr>
        </p:nvSpPr>
        <p:spPr>
          <a:xfrm>
            <a:off x="323528" y="1700808"/>
            <a:ext cx="8712968" cy="4320480"/>
          </a:xfrm>
        </p:spPr>
        <p:txBody>
          <a:bodyPr>
            <a:normAutofit fontScale="92500" lnSpcReduction="20000"/>
          </a:bodyPr>
          <a:lstStyle/>
          <a:p>
            <a:pPr latinLnBrk="1">
              <a:buClr>
                <a:srgbClr val="C00000"/>
              </a:buClr>
              <a:buFont typeface="Wingdings" panose="05000000000000000000" pitchFamily="2" charset="2"/>
              <a:buChar char="§"/>
            </a:pPr>
            <a:r>
              <a:rPr lang="en-US" dirty="0"/>
              <a:t>A clean environment following strict IPC</a:t>
            </a:r>
          </a:p>
          <a:p>
            <a:pPr latinLnBrk="1">
              <a:buClr>
                <a:srgbClr val="C00000"/>
              </a:buClr>
              <a:buFont typeface="Wingdings" panose="05000000000000000000" pitchFamily="2" charset="2"/>
              <a:buChar char="§"/>
            </a:pPr>
            <a:r>
              <a:rPr lang="en-US" dirty="0"/>
              <a:t>A sheltered and safe environment offering shade and shelter from rain</a:t>
            </a:r>
          </a:p>
          <a:p>
            <a:pPr latinLnBrk="1">
              <a:buClr>
                <a:srgbClr val="C00000"/>
              </a:buClr>
              <a:buFont typeface="Wingdings" panose="05000000000000000000" pitchFamily="2" charset="2"/>
              <a:buChar char="§"/>
            </a:pPr>
            <a:r>
              <a:rPr lang="en-US" dirty="0"/>
              <a:t>A cordoned off area with clear directions for patient flow</a:t>
            </a:r>
          </a:p>
          <a:p>
            <a:pPr latinLnBrk="1">
              <a:buClr>
                <a:srgbClr val="C00000"/>
              </a:buClr>
              <a:buFont typeface="Wingdings" panose="05000000000000000000" pitchFamily="2" charset="2"/>
              <a:buChar char="§"/>
            </a:pPr>
            <a:r>
              <a:rPr lang="en-US" dirty="0"/>
              <a:t>A reception area for logging of cases</a:t>
            </a:r>
          </a:p>
          <a:p>
            <a:pPr latinLnBrk="1">
              <a:buClr>
                <a:srgbClr val="C00000"/>
              </a:buClr>
              <a:buFont typeface="Wingdings" panose="05000000000000000000" pitchFamily="2" charset="2"/>
              <a:buChar char="§"/>
            </a:pPr>
            <a:r>
              <a:rPr lang="en-US" dirty="0"/>
              <a:t>An area for ORS treatment and observation</a:t>
            </a:r>
          </a:p>
          <a:p>
            <a:pPr latinLnBrk="1">
              <a:buClr>
                <a:srgbClr val="C00000"/>
              </a:buClr>
              <a:buFont typeface="Wingdings" panose="05000000000000000000" pitchFamily="2" charset="2"/>
              <a:buChar char="§"/>
            </a:pPr>
            <a:r>
              <a:rPr lang="en-US" dirty="0"/>
              <a:t>Safe water and sanitation</a:t>
            </a:r>
          </a:p>
          <a:p>
            <a:pPr latinLnBrk="1">
              <a:buClr>
                <a:srgbClr val="C00000"/>
              </a:buClr>
              <a:buFont typeface="Wingdings" panose="05000000000000000000" pitchFamily="2" charset="2"/>
              <a:buChar char="§"/>
            </a:pPr>
            <a:r>
              <a:rPr lang="en-US" dirty="0"/>
              <a:t>Securely stored supplies away from the patients</a:t>
            </a:r>
          </a:p>
        </p:txBody>
      </p:sp>
    </p:spTree>
    <p:extLst>
      <p:ext uri="{BB962C8B-B14F-4D97-AF65-F5344CB8AC3E}">
        <p14:creationId xmlns:p14="http://schemas.microsoft.com/office/powerpoint/2010/main" val="2702629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A230C-9DB3-4D17-AA13-C3E5DB3FA289}"/>
              </a:ext>
            </a:extLst>
          </p:cNvPr>
          <p:cNvSpPr>
            <a:spLocks noGrp="1"/>
          </p:cNvSpPr>
          <p:nvPr>
            <p:ph type="title"/>
          </p:nvPr>
        </p:nvSpPr>
        <p:spPr/>
        <p:txBody>
          <a:bodyPr/>
          <a:lstStyle/>
          <a:p>
            <a:r>
              <a:rPr lang="en-US" dirty="0"/>
              <a:t>What is needed for an ORP?</a:t>
            </a:r>
          </a:p>
        </p:txBody>
      </p:sp>
      <p:graphicFrame>
        <p:nvGraphicFramePr>
          <p:cNvPr id="4" name="Content Placeholder 3">
            <a:extLst>
              <a:ext uri="{FF2B5EF4-FFF2-40B4-BE49-F238E27FC236}">
                <a16:creationId xmlns:a16="http://schemas.microsoft.com/office/drawing/2014/main" id="{35A0DC6E-EB10-4787-8967-9DF5A053109B}"/>
              </a:ext>
            </a:extLst>
          </p:cNvPr>
          <p:cNvGraphicFramePr>
            <a:graphicFrameLocks noGrp="1"/>
          </p:cNvGraphicFramePr>
          <p:nvPr>
            <p:ph idx="1"/>
            <p:extLst>
              <p:ext uri="{D42A27DB-BD31-4B8C-83A1-F6EECF244321}">
                <p14:modId xmlns:p14="http://schemas.microsoft.com/office/powerpoint/2010/main" val="569762937"/>
              </p:ext>
            </p:extLst>
          </p:nvPr>
        </p:nvGraphicFramePr>
        <p:xfrm>
          <a:off x="0" y="1196752"/>
          <a:ext cx="91440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78158930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5DD6079F-1030-4BF3-B784-C3584D8DC444}"/>
              </a:ext>
            </a:extLst>
          </p:cNvPr>
          <p:cNvSpPr>
            <a:spLocks noGrp="1"/>
          </p:cNvSpPr>
          <p:nvPr>
            <p:ph type="title"/>
          </p:nvPr>
        </p:nvSpPr>
        <p:spPr>
          <a:xfrm>
            <a:off x="395536" y="-315416"/>
            <a:ext cx="8229600" cy="1143000"/>
          </a:xfrm>
        </p:spPr>
        <p:txBody>
          <a:bodyPr>
            <a:normAutofit/>
          </a:bodyPr>
          <a:lstStyle/>
          <a:p>
            <a:r>
              <a:rPr lang="en-US" sz="2800" dirty="0"/>
              <a:t>ORP Floor Plan (example)</a:t>
            </a:r>
          </a:p>
        </p:txBody>
      </p:sp>
      <p:grpSp>
        <p:nvGrpSpPr>
          <p:cNvPr id="54" name="Group 53"/>
          <p:cNvGrpSpPr/>
          <p:nvPr/>
        </p:nvGrpSpPr>
        <p:grpSpPr>
          <a:xfrm>
            <a:off x="827584" y="836712"/>
            <a:ext cx="7976918" cy="5380656"/>
            <a:chOff x="827584" y="692696"/>
            <a:chExt cx="7976918" cy="5380656"/>
          </a:xfrm>
        </p:grpSpPr>
        <p:grpSp>
          <p:nvGrpSpPr>
            <p:cNvPr id="49" name="Group 48"/>
            <p:cNvGrpSpPr/>
            <p:nvPr/>
          </p:nvGrpSpPr>
          <p:grpSpPr>
            <a:xfrm>
              <a:off x="827584" y="692696"/>
              <a:ext cx="7976918" cy="5380656"/>
              <a:chOff x="755576" y="620688"/>
              <a:chExt cx="7976918" cy="5380656"/>
            </a:xfrm>
          </p:grpSpPr>
          <p:grpSp>
            <p:nvGrpSpPr>
              <p:cNvPr id="6" name="Group 5"/>
              <p:cNvGrpSpPr/>
              <p:nvPr/>
            </p:nvGrpSpPr>
            <p:grpSpPr>
              <a:xfrm>
                <a:off x="755576" y="620688"/>
                <a:ext cx="7976918" cy="5380656"/>
                <a:chOff x="245821" y="733321"/>
                <a:chExt cx="7976918" cy="5380656"/>
              </a:xfrm>
            </p:grpSpPr>
            <p:sp>
              <p:nvSpPr>
                <p:cNvPr id="8" name="Rectangle 7"/>
                <p:cNvSpPr/>
                <p:nvPr/>
              </p:nvSpPr>
              <p:spPr bwMode="auto">
                <a:xfrm>
                  <a:off x="245821" y="2381375"/>
                  <a:ext cx="1107435" cy="1961675"/>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9" name="Rectangle 8"/>
                <p:cNvSpPr/>
                <p:nvPr/>
              </p:nvSpPr>
              <p:spPr bwMode="auto">
                <a:xfrm>
                  <a:off x="5719293" y="5394953"/>
                  <a:ext cx="1107435" cy="691616"/>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0" name="Rectangle 9"/>
                <p:cNvSpPr/>
                <p:nvPr/>
              </p:nvSpPr>
              <p:spPr bwMode="auto">
                <a:xfrm>
                  <a:off x="5719293" y="2093617"/>
                  <a:ext cx="1583312" cy="2817641"/>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1" name="Oval 10"/>
                <p:cNvSpPr/>
                <p:nvPr/>
              </p:nvSpPr>
              <p:spPr bwMode="auto">
                <a:xfrm>
                  <a:off x="3162302" y="976914"/>
                  <a:ext cx="864775" cy="850418"/>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2" name="Rectangle 11"/>
                <p:cNvSpPr/>
                <p:nvPr/>
              </p:nvSpPr>
              <p:spPr bwMode="auto">
                <a:xfrm>
                  <a:off x="1577869" y="733321"/>
                  <a:ext cx="1172364" cy="1094011"/>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3" name="Rectangle 12"/>
                <p:cNvSpPr/>
                <p:nvPr/>
              </p:nvSpPr>
              <p:spPr bwMode="auto">
                <a:xfrm>
                  <a:off x="2153391" y="2349891"/>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4" name="Rectangle 13"/>
                <p:cNvSpPr/>
                <p:nvPr/>
              </p:nvSpPr>
              <p:spPr bwMode="auto">
                <a:xfrm>
                  <a:off x="3223649" y="2349891"/>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dirty="0">
                    <a:ln>
                      <a:noFill/>
                    </a:ln>
                    <a:effectLst/>
                    <a:latin typeface="Arial" charset="0"/>
                    <a:ea typeface="ヒラギノ角ゴ Pro W3" charset="0"/>
                    <a:cs typeface="Microsoft YaHei" charset="0"/>
                  </a:endParaRPr>
                </a:p>
              </p:txBody>
            </p:sp>
            <p:sp>
              <p:nvSpPr>
                <p:cNvPr id="15" name="Rectangle 14"/>
                <p:cNvSpPr/>
                <p:nvPr/>
              </p:nvSpPr>
              <p:spPr bwMode="auto">
                <a:xfrm>
                  <a:off x="2167484" y="3972046"/>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6" name="Rectangle 15"/>
                <p:cNvSpPr/>
                <p:nvPr/>
              </p:nvSpPr>
              <p:spPr bwMode="auto">
                <a:xfrm>
                  <a:off x="3225168" y="3972046"/>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7" name="TextBox 16"/>
                <p:cNvSpPr txBox="1"/>
                <p:nvPr/>
              </p:nvSpPr>
              <p:spPr>
                <a:xfrm>
                  <a:off x="2915792" y="1097509"/>
                  <a:ext cx="1272579" cy="495572"/>
                </a:xfrm>
                <a:prstGeom prst="rect">
                  <a:avLst/>
                </a:prstGeom>
                <a:noFill/>
              </p:spPr>
              <p:txBody>
                <a:bodyPr wrap="none" rtlCol="0">
                  <a:spAutoFit/>
                </a:bodyPr>
                <a:lstStyle/>
                <a:p>
                  <a:pPr algn="ctr"/>
                  <a:r>
                    <a:rPr lang="en-US" sz="1400" dirty="0"/>
                    <a:t>Handwashing</a:t>
                  </a:r>
                </a:p>
                <a:p>
                  <a:pPr algn="ctr"/>
                  <a:r>
                    <a:rPr lang="en-US" sz="1400" dirty="0"/>
                    <a:t>Station</a:t>
                  </a:r>
                </a:p>
              </p:txBody>
            </p:sp>
            <p:sp>
              <p:nvSpPr>
                <p:cNvPr id="18" name="Oval 17"/>
                <p:cNvSpPr/>
                <p:nvPr/>
              </p:nvSpPr>
              <p:spPr bwMode="auto">
                <a:xfrm>
                  <a:off x="2378089" y="3128027"/>
                  <a:ext cx="330156" cy="32544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19" name="Oval 18"/>
                <p:cNvSpPr/>
                <p:nvPr/>
              </p:nvSpPr>
              <p:spPr bwMode="auto">
                <a:xfrm>
                  <a:off x="3385375" y="3128027"/>
                  <a:ext cx="330156" cy="32544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20" name="Oval 19"/>
                <p:cNvSpPr/>
                <p:nvPr/>
              </p:nvSpPr>
              <p:spPr bwMode="auto">
                <a:xfrm>
                  <a:off x="2378089" y="3582225"/>
                  <a:ext cx="330156" cy="32544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21" name="Oval 20"/>
                <p:cNvSpPr/>
                <p:nvPr/>
              </p:nvSpPr>
              <p:spPr bwMode="auto">
                <a:xfrm>
                  <a:off x="3385375" y="3582225"/>
                  <a:ext cx="330156" cy="32544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22" name="Rectangle 21"/>
                <p:cNvSpPr/>
                <p:nvPr/>
              </p:nvSpPr>
              <p:spPr bwMode="auto">
                <a:xfrm>
                  <a:off x="4883963" y="3088800"/>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23" name="TextBox 22"/>
                <p:cNvSpPr txBox="1"/>
                <p:nvPr/>
              </p:nvSpPr>
              <p:spPr>
                <a:xfrm>
                  <a:off x="2148440" y="2462889"/>
                  <a:ext cx="748923" cy="495572"/>
                </a:xfrm>
                <a:prstGeom prst="rect">
                  <a:avLst/>
                </a:prstGeom>
                <a:noFill/>
              </p:spPr>
              <p:txBody>
                <a:bodyPr wrap="none" rtlCol="0">
                  <a:spAutoFit/>
                </a:bodyPr>
                <a:lstStyle/>
                <a:p>
                  <a:pPr algn="ctr"/>
                  <a:r>
                    <a:rPr lang="en-US" sz="1400" dirty="0"/>
                    <a:t>Patient</a:t>
                  </a:r>
                </a:p>
                <a:p>
                  <a:pPr algn="ctr"/>
                  <a:r>
                    <a:rPr lang="en-US" sz="1400" dirty="0"/>
                    <a:t>chair</a:t>
                  </a:r>
                </a:p>
              </p:txBody>
            </p:sp>
            <p:sp>
              <p:nvSpPr>
                <p:cNvPr id="24" name="TextBox 23"/>
                <p:cNvSpPr txBox="1"/>
                <p:nvPr/>
              </p:nvSpPr>
              <p:spPr>
                <a:xfrm>
                  <a:off x="3218074" y="2448811"/>
                  <a:ext cx="748923" cy="495572"/>
                </a:xfrm>
                <a:prstGeom prst="rect">
                  <a:avLst/>
                </a:prstGeom>
                <a:noFill/>
              </p:spPr>
              <p:txBody>
                <a:bodyPr wrap="none" rtlCol="0">
                  <a:spAutoFit/>
                </a:bodyPr>
                <a:lstStyle/>
                <a:p>
                  <a:pPr algn="ctr"/>
                  <a:r>
                    <a:rPr lang="en-US" sz="1400" dirty="0"/>
                    <a:t>Patient</a:t>
                  </a:r>
                </a:p>
                <a:p>
                  <a:pPr algn="ctr"/>
                  <a:r>
                    <a:rPr lang="en-US" sz="1400" dirty="0"/>
                    <a:t>chair</a:t>
                  </a:r>
                </a:p>
              </p:txBody>
            </p:sp>
            <p:sp>
              <p:nvSpPr>
                <p:cNvPr id="25" name="TextBox 24"/>
                <p:cNvSpPr txBox="1"/>
                <p:nvPr/>
              </p:nvSpPr>
              <p:spPr>
                <a:xfrm>
                  <a:off x="3218074" y="4088930"/>
                  <a:ext cx="748923" cy="495572"/>
                </a:xfrm>
                <a:prstGeom prst="rect">
                  <a:avLst/>
                </a:prstGeom>
                <a:noFill/>
              </p:spPr>
              <p:txBody>
                <a:bodyPr wrap="none" rtlCol="0">
                  <a:spAutoFit/>
                </a:bodyPr>
                <a:lstStyle/>
                <a:p>
                  <a:pPr algn="ctr"/>
                  <a:r>
                    <a:rPr lang="en-US" sz="1400" dirty="0"/>
                    <a:t>Patient</a:t>
                  </a:r>
                </a:p>
                <a:p>
                  <a:pPr algn="ctr"/>
                  <a:r>
                    <a:rPr lang="en-US" sz="1400" dirty="0"/>
                    <a:t>chair</a:t>
                  </a:r>
                </a:p>
              </p:txBody>
            </p:sp>
            <p:sp>
              <p:nvSpPr>
                <p:cNvPr id="26" name="TextBox 25"/>
                <p:cNvSpPr txBox="1"/>
                <p:nvPr/>
              </p:nvSpPr>
              <p:spPr>
                <a:xfrm>
                  <a:off x="2164051" y="4088930"/>
                  <a:ext cx="748923" cy="495572"/>
                </a:xfrm>
                <a:prstGeom prst="rect">
                  <a:avLst/>
                </a:prstGeom>
                <a:noFill/>
              </p:spPr>
              <p:txBody>
                <a:bodyPr wrap="none" rtlCol="0">
                  <a:spAutoFit/>
                </a:bodyPr>
                <a:lstStyle/>
                <a:p>
                  <a:pPr algn="ctr"/>
                  <a:r>
                    <a:rPr lang="en-US" sz="1400" dirty="0"/>
                    <a:t>Patient</a:t>
                  </a:r>
                </a:p>
                <a:p>
                  <a:pPr algn="ctr"/>
                  <a:r>
                    <a:rPr lang="en-US" sz="1400" dirty="0"/>
                    <a:t>chair</a:t>
                  </a:r>
                </a:p>
              </p:txBody>
            </p:sp>
            <p:sp>
              <p:nvSpPr>
                <p:cNvPr id="27" name="TextBox 26"/>
                <p:cNvSpPr txBox="1"/>
                <p:nvPr/>
              </p:nvSpPr>
              <p:spPr>
                <a:xfrm>
                  <a:off x="3927759" y="3588812"/>
                  <a:ext cx="736099" cy="295209"/>
                </a:xfrm>
                <a:prstGeom prst="rect">
                  <a:avLst/>
                </a:prstGeom>
                <a:noFill/>
              </p:spPr>
              <p:txBody>
                <a:bodyPr wrap="none" rtlCol="0">
                  <a:spAutoFit/>
                </a:bodyPr>
                <a:lstStyle/>
                <a:p>
                  <a:pPr algn="ctr"/>
                  <a:r>
                    <a:rPr lang="en-US" sz="1400" dirty="0"/>
                    <a:t>Bucket</a:t>
                  </a:r>
                </a:p>
              </p:txBody>
            </p:sp>
            <p:cxnSp>
              <p:nvCxnSpPr>
                <p:cNvPr id="28" name="Straight Connector 27"/>
                <p:cNvCxnSpPr/>
                <p:nvPr/>
              </p:nvCxnSpPr>
              <p:spPr bwMode="auto">
                <a:xfrm>
                  <a:off x="3568861" y="3745696"/>
                  <a:ext cx="360417" cy="0"/>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29" name="TextBox 28"/>
                <p:cNvSpPr txBox="1"/>
                <p:nvPr/>
              </p:nvSpPr>
              <p:spPr>
                <a:xfrm>
                  <a:off x="1786581" y="1132145"/>
                  <a:ext cx="733619" cy="295209"/>
                </a:xfrm>
                <a:prstGeom prst="rect">
                  <a:avLst/>
                </a:prstGeom>
                <a:noFill/>
              </p:spPr>
              <p:txBody>
                <a:bodyPr wrap="none" rtlCol="0">
                  <a:spAutoFit/>
                </a:bodyPr>
                <a:lstStyle/>
                <a:p>
                  <a:pPr algn="ctr"/>
                  <a:r>
                    <a:rPr lang="en-US" sz="1400" dirty="0"/>
                    <a:t>Latrine</a:t>
                  </a:r>
                </a:p>
              </p:txBody>
            </p:sp>
            <p:sp>
              <p:nvSpPr>
                <p:cNvPr id="30" name="TextBox 29"/>
                <p:cNvSpPr txBox="1"/>
                <p:nvPr/>
              </p:nvSpPr>
              <p:spPr>
                <a:xfrm>
                  <a:off x="5862445" y="2173481"/>
                  <a:ext cx="1142661" cy="495572"/>
                </a:xfrm>
                <a:prstGeom prst="rect">
                  <a:avLst/>
                </a:prstGeom>
                <a:noFill/>
              </p:spPr>
              <p:txBody>
                <a:bodyPr wrap="none" rtlCol="0">
                  <a:spAutoFit/>
                </a:bodyPr>
                <a:lstStyle/>
                <a:p>
                  <a:pPr algn="ctr"/>
                  <a:r>
                    <a:rPr lang="en-US" sz="1400" dirty="0"/>
                    <a:t>Screening</a:t>
                  </a:r>
                </a:p>
                <a:p>
                  <a:pPr algn="ctr"/>
                  <a:r>
                    <a:rPr lang="en-US" sz="1400" dirty="0"/>
                    <a:t>Registration</a:t>
                  </a:r>
                </a:p>
              </p:txBody>
            </p:sp>
            <p:sp>
              <p:nvSpPr>
                <p:cNvPr id="31" name="TextBox 30"/>
                <p:cNvSpPr txBox="1"/>
                <p:nvPr/>
              </p:nvSpPr>
              <p:spPr>
                <a:xfrm>
                  <a:off x="1750975" y="4843017"/>
                  <a:ext cx="2437396" cy="295209"/>
                </a:xfrm>
                <a:prstGeom prst="rect">
                  <a:avLst/>
                </a:prstGeom>
                <a:noFill/>
              </p:spPr>
              <p:txBody>
                <a:bodyPr wrap="square" rtlCol="0">
                  <a:spAutoFit/>
                </a:bodyPr>
                <a:lstStyle/>
                <a:p>
                  <a:r>
                    <a:rPr lang="en-US" sz="1400" dirty="0"/>
                    <a:t>Patient Observation area</a:t>
                  </a:r>
                </a:p>
              </p:txBody>
            </p:sp>
            <p:sp>
              <p:nvSpPr>
                <p:cNvPr id="32" name="Rectangle 31"/>
                <p:cNvSpPr/>
                <p:nvPr/>
              </p:nvSpPr>
              <p:spPr bwMode="auto">
                <a:xfrm>
                  <a:off x="7518629" y="3037577"/>
                  <a:ext cx="704110" cy="729340"/>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33" name="TextBox 32"/>
                <p:cNvSpPr txBox="1"/>
                <p:nvPr/>
              </p:nvSpPr>
              <p:spPr>
                <a:xfrm>
                  <a:off x="371405" y="2861209"/>
                  <a:ext cx="870903" cy="1096659"/>
                </a:xfrm>
                <a:prstGeom prst="rect">
                  <a:avLst/>
                </a:prstGeom>
                <a:noFill/>
              </p:spPr>
              <p:txBody>
                <a:bodyPr wrap="square" rtlCol="0">
                  <a:spAutoFit/>
                </a:bodyPr>
                <a:lstStyle/>
                <a:p>
                  <a:pPr algn="ctr"/>
                  <a:r>
                    <a:rPr lang="en-US" sz="1400" dirty="0"/>
                    <a:t>IPC</a:t>
                  </a:r>
                </a:p>
                <a:p>
                  <a:pPr algn="ctr"/>
                  <a:r>
                    <a:rPr lang="en-US" sz="1400" dirty="0"/>
                    <a:t>-</a:t>
                  </a:r>
                </a:p>
                <a:p>
                  <a:pPr algn="ctr"/>
                  <a:r>
                    <a:rPr lang="en-US" sz="1400" dirty="0"/>
                    <a:t>Dish </a:t>
                  </a:r>
                </a:p>
                <a:p>
                  <a:pPr algn="ctr"/>
                  <a:r>
                    <a:rPr lang="en-US" sz="1400" dirty="0"/>
                    <a:t>washing </a:t>
                  </a:r>
                </a:p>
                <a:p>
                  <a:pPr algn="ctr"/>
                  <a:r>
                    <a:rPr lang="en-US" sz="1400" dirty="0"/>
                    <a:t>station</a:t>
                  </a:r>
                </a:p>
              </p:txBody>
            </p:sp>
            <p:cxnSp>
              <p:nvCxnSpPr>
                <p:cNvPr id="34" name="Straight Connector 33"/>
                <p:cNvCxnSpPr/>
                <p:nvPr/>
              </p:nvCxnSpPr>
              <p:spPr bwMode="auto">
                <a:xfrm>
                  <a:off x="832003" y="5771848"/>
                  <a:ext cx="3257940" cy="12575"/>
                </a:xfrm>
                <a:prstGeom prst="lin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cxnSp>
            <p:sp>
              <p:nvSpPr>
                <p:cNvPr id="35" name="Oval 34"/>
                <p:cNvSpPr/>
                <p:nvPr/>
              </p:nvSpPr>
              <p:spPr bwMode="auto">
                <a:xfrm>
                  <a:off x="741830" y="5708975"/>
                  <a:ext cx="90173" cy="11317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36" name="Oval 35"/>
                <p:cNvSpPr/>
                <p:nvPr/>
              </p:nvSpPr>
              <p:spPr bwMode="auto">
                <a:xfrm>
                  <a:off x="4044856" y="5723051"/>
                  <a:ext cx="90173" cy="113173"/>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37" name="Oval 36"/>
                <p:cNvSpPr/>
                <p:nvPr/>
              </p:nvSpPr>
              <p:spPr bwMode="auto">
                <a:xfrm>
                  <a:off x="309753" y="4451439"/>
                  <a:ext cx="864775" cy="850418"/>
                </a:xfrm>
                <a:prstGeom prst="ellipse">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400" b="0" i="0" u="none" strike="noStrike" cap="none" normalizeH="0" baseline="0" dirty="0">
                    <a:ln>
                      <a:noFill/>
                    </a:ln>
                    <a:effectLst/>
                    <a:latin typeface="Arial" charset="0"/>
                    <a:ea typeface="ヒラギノ角ゴ Pro W3" charset="0"/>
                    <a:cs typeface="Microsoft YaHei" charset="0"/>
                  </a:endParaRPr>
                </a:p>
              </p:txBody>
            </p:sp>
            <p:sp>
              <p:nvSpPr>
                <p:cNvPr id="38" name="TextBox 37"/>
                <p:cNvSpPr txBox="1"/>
                <p:nvPr/>
              </p:nvSpPr>
              <p:spPr>
                <a:xfrm>
                  <a:off x="313669" y="4647377"/>
                  <a:ext cx="851515" cy="495572"/>
                </a:xfrm>
                <a:prstGeom prst="rect">
                  <a:avLst/>
                </a:prstGeom>
                <a:noFill/>
              </p:spPr>
              <p:txBody>
                <a:bodyPr wrap="none" rtlCol="0">
                  <a:spAutoFit/>
                </a:bodyPr>
                <a:lstStyle/>
                <a:p>
                  <a:pPr algn="ctr"/>
                  <a:r>
                    <a:rPr lang="en-US" sz="1400" dirty="0"/>
                    <a:t>Laundry</a:t>
                  </a:r>
                </a:p>
                <a:p>
                  <a:pPr algn="ctr"/>
                  <a:r>
                    <a:rPr lang="en-US" sz="1400" dirty="0"/>
                    <a:t>Area</a:t>
                  </a:r>
                </a:p>
              </p:txBody>
            </p:sp>
            <p:sp>
              <p:nvSpPr>
                <p:cNvPr id="39" name="TextBox 38"/>
                <p:cNvSpPr txBox="1"/>
                <p:nvPr/>
              </p:nvSpPr>
              <p:spPr>
                <a:xfrm>
                  <a:off x="1943604" y="5818768"/>
                  <a:ext cx="2437396" cy="295209"/>
                </a:xfrm>
                <a:prstGeom prst="rect">
                  <a:avLst/>
                </a:prstGeom>
                <a:noFill/>
              </p:spPr>
              <p:txBody>
                <a:bodyPr wrap="square" rtlCol="0">
                  <a:spAutoFit/>
                </a:bodyPr>
                <a:lstStyle/>
                <a:p>
                  <a:r>
                    <a:rPr lang="en-US" sz="1400" dirty="0"/>
                    <a:t>Cloth line</a:t>
                  </a:r>
                </a:p>
              </p:txBody>
            </p:sp>
            <p:sp>
              <p:nvSpPr>
                <p:cNvPr id="40" name="TextBox 39"/>
                <p:cNvSpPr txBox="1"/>
                <p:nvPr/>
              </p:nvSpPr>
              <p:spPr>
                <a:xfrm>
                  <a:off x="5883885" y="5561370"/>
                  <a:ext cx="813481" cy="295209"/>
                </a:xfrm>
                <a:prstGeom prst="rect">
                  <a:avLst/>
                </a:prstGeom>
                <a:noFill/>
              </p:spPr>
              <p:txBody>
                <a:bodyPr wrap="none" rtlCol="0">
                  <a:spAutoFit/>
                </a:bodyPr>
                <a:lstStyle/>
                <a:p>
                  <a:pPr algn="ctr"/>
                  <a:r>
                    <a:rPr lang="en-US" sz="1400" dirty="0"/>
                    <a:t>Storage</a:t>
                  </a:r>
                </a:p>
              </p:txBody>
            </p:sp>
            <p:sp>
              <p:nvSpPr>
                <p:cNvPr id="41" name="Rectangle 40"/>
                <p:cNvSpPr/>
                <p:nvPr/>
              </p:nvSpPr>
              <p:spPr bwMode="auto">
                <a:xfrm>
                  <a:off x="245821" y="733321"/>
                  <a:ext cx="1172364" cy="1094011"/>
                </a:xfrm>
                <a:prstGeom prst="rect">
                  <a:avLst/>
                </a:prstGeom>
                <a:solidFill>
                  <a:srgbClr val="00B8FF"/>
                </a:solidFill>
                <a:ln w="9525" cap="flat" cmpd="sng" algn="ctr">
                  <a:solidFill>
                    <a:schemeClr val="tx1"/>
                  </a:solidFill>
                  <a:prstDash val="solid"/>
                  <a:round/>
                  <a:headEnd type="none" w="med" len="med"/>
                  <a:tailEnd type="none" w="med" len="med"/>
                </a:ln>
                <a:effectLst/>
                <a:extLst>
                  <a:ext uri="{AF507438-7753-43e0-B8FC-AC1667EBCBE1}">
                    <a14:hiddenEffects xmlns="" xmlns:a14="http://schemas.microsoft.com/office/drawing/2010/main">
                      <a:effectLst>
                        <a:outerShdw blurRad="63500" dist="38099" dir="2700000" algn="ctr" rotWithShape="0">
                          <a:schemeClr val="bg2">
                            <a:alpha val="74998"/>
                          </a:schemeClr>
                        </a:outerShdw>
                      </a:effectLst>
                    </a14:hiddenEffects>
                  </a:ext>
                </a:extLst>
              </p:spPr>
              <p:txBody>
                <a:bodyPr vert="horz" wrap="square" lIns="91440" tIns="45720" rIns="91440" bIns="45720" numCol="1" rtlCol="0" anchor="t" anchorCtr="0" compatLnSpc="1">
                  <a:prstTxWarp prst="textNoShape">
                    <a:avLst/>
                  </a:prstTxWarp>
                </a:bodyPr>
                <a:lstStyle/>
                <a:p>
                  <a:pPr marL="0" marR="0" indent="0" algn="l" defTabSz="449263" rtl="0" eaLnBrk="1" fontAlgn="base" latinLnBrk="0" hangingPunct="0">
                    <a:lnSpc>
                      <a:spcPct val="93000"/>
                    </a:lnSpc>
                    <a:spcBef>
                      <a:spcPct val="0"/>
                    </a:spcBef>
                    <a:spcAft>
                      <a:spcPct val="0"/>
                    </a:spcAft>
                    <a:buClr>
                      <a:srgbClr val="000000"/>
                    </a:buClr>
                    <a:buSzPct val="100000"/>
                    <a:buFont typeface="Times New Roman" charset="0"/>
                    <a:buNone/>
                    <a:tabLst/>
                  </a:pPr>
                  <a:endParaRPr kumimoji="0" lang="en-US" sz="1800" b="0" i="0" u="none" strike="noStrike" cap="none" normalizeH="0" baseline="0">
                    <a:ln>
                      <a:noFill/>
                    </a:ln>
                    <a:effectLst/>
                    <a:latin typeface="Arial" charset="0"/>
                    <a:ea typeface="ヒラギノ角ゴ Pro W3" charset="0"/>
                    <a:cs typeface="Microsoft YaHei" charset="0"/>
                  </a:endParaRPr>
                </a:p>
              </p:txBody>
            </p:sp>
            <p:sp>
              <p:nvSpPr>
                <p:cNvPr id="42" name="TextBox 41"/>
                <p:cNvSpPr txBox="1"/>
                <p:nvPr/>
              </p:nvSpPr>
              <p:spPr>
                <a:xfrm>
                  <a:off x="488598" y="1105409"/>
                  <a:ext cx="686807" cy="495572"/>
                </a:xfrm>
                <a:prstGeom prst="rect">
                  <a:avLst/>
                </a:prstGeom>
                <a:noFill/>
              </p:spPr>
              <p:txBody>
                <a:bodyPr wrap="none" rtlCol="0">
                  <a:spAutoFit/>
                </a:bodyPr>
                <a:lstStyle/>
                <a:p>
                  <a:pPr algn="ctr"/>
                  <a:r>
                    <a:rPr lang="en-US" sz="1400" dirty="0"/>
                    <a:t>Waste</a:t>
                  </a:r>
                </a:p>
                <a:p>
                  <a:pPr algn="ctr"/>
                  <a:r>
                    <a:rPr lang="en-US" sz="1400" dirty="0"/>
                    <a:t>pit</a:t>
                  </a:r>
                </a:p>
              </p:txBody>
            </p:sp>
          </p:grpSp>
          <p:cxnSp>
            <p:nvCxnSpPr>
              <p:cNvPr id="3" name="Straight Arrow Connector 2"/>
              <p:cNvCxnSpPr/>
              <p:nvPr/>
            </p:nvCxnSpPr>
            <p:spPr>
              <a:xfrm>
                <a:off x="5719709" y="1607039"/>
                <a:ext cx="0" cy="10081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45" name="TextBox 44"/>
              <p:cNvSpPr txBox="1"/>
              <p:nvPr/>
            </p:nvSpPr>
            <p:spPr>
              <a:xfrm>
                <a:off x="4999630" y="997552"/>
                <a:ext cx="1008112" cy="307777"/>
              </a:xfrm>
              <a:prstGeom prst="rect">
                <a:avLst/>
              </a:prstGeom>
              <a:noFill/>
            </p:spPr>
            <p:txBody>
              <a:bodyPr wrap="square" rtlCol="0">
                <a:spAutoFit/>
              </a:bodyPr>
              <a:lstStyle/>
              <a:p>
                <a:r>
                  <a:rPr lang="en-US" sz="1400" dirty="0"/>
                  <a:t>Entry / Exit</a:t>
                </a:r>
              </a:p>
            </p:txBody>
          </p:sp>
          <p:cxnSp>
            <p:nvCxnSpPr>
              <p:cNvPr id="46" name="Straight Arrow Connector 45"/>
              <p:cNvCxnSpPr/>
              <p:nvPr/>
            </p:nvCxnSpPr>
            <p:spPr>
              <a:xfrm flipV="1">
                <a:off x="5503685" y="1573615"/>
                <a:ext cx="0" cy="10081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52" name="TextBox 51"/>
            <p:cNvSpPr txBox="1"/>
            <p:nvPr/>
          </p:nvSpPr>
          <p:spPr>
            <a:xfrm>
              <a:off x="5508104" y="3229688"/>
              <a:ext cx="569387" cy="307777"/>
            </a:xfrm>
            <a:prstGeom prst="rect">
              <a:avLst/>
            </a:prstGeom>
            <a:noFill/>
          </p:spPr>
          <p:txBody>
            <a:bodyPr wrap="none" rtlCol="0">
              <a:spAutoFit/>
            </a:bodyPr>
            <a:lstStyle/>
            <a:p>
              <a:pPr algn="ctr"/>
              <a:r>
                <a:rPr lang="en-US" sz="1400" dirty="0"/>
                <a:t>Chair</a:t>
              </a:r>
            </a:p>
          </p:txBody>
        </p:sp>
        <p:sp>
          <p:nvSpPr>
            <p:cNvPr id="53" name="TextBox 52"/>
            <p:cNvSpPr txBox="1"/>
            <p:nvPr/>
          </p:nvSpPr>
          <p:spPr>
            <a:xfrm>
              <a:off x="8177572" y="3212976"/>
              <a:ext cx="569387" cy="307777"/>
            </a:xfrm>
            <a:prstGeom prst="rect">
              <a:avLst/>
            </a:prstGeom>
            <a:noFill/>
          </p:spPr>
          <p:txBody>
            <a:bodyPr wrap="none" rtlCol="0">
              <a:spAutoFit/>
            </a:bodyPr>
            <a:lstStyle/>
            <a:p>
              <a:pPr algn="ctr"/>
              <a:r>
                <a:rPr lang="en-US" sz="1400" dirty="0"/>
                <a:t>Chair</a:t>
              </a:r>
            </a:p>
          </p:txBody>
        </p:sp>
      </p:grpSp>
      <p:sp>
        <p:nvSpPr>
          <p:cNvPr id="55" name="Rounded Rectangle 54"/>
          <p:cNvSpPr/>
          <p:nvPr/>
        </p:nvSpPr>
        <p:spPr>
          <a:xfrm>
            <a:off x="6338782" y="4201680"/>
            <a:ext cx="720080" cy="64807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t>ORS</a:t>
            </a:r>
          </a:p>
        </p:txBody>
      </p:sp>
      <p:sp>
        <p:nvSpPr>
          <p:cNvPr id="56" name="Rounded Rectangle 55"/>
          <p:cNvSpPr/>
          <p:nvPr/>
        </p:nvSpPr>
        <p:spPr>
          <a:xfrm>
            <a:off x="7130870" y="4201680"/>
            <a:ext cx="720080" cy="648072"/>
          </a:xfrm>
          <a:prstGeom prst="round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200" dirty="0"/>
              <a:t>WATER</a:t>
            </a:r>
          </a:p>
        </p:txBody>
      </p:sp>
    </p:spTree>
    <p:extLst>
      <p:ext uri="{BB962C8B-B14F-4D97-AF65-F5344CB8AC3E}">
        <p14:creationId xmlns:p14="http://schemas.microsoft.com/office/powerpoint/2010/main" val="126900212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nb-NO" dirty="0"/>
              <a:t>Handwashing Station</a:t>
            </a:r>
            <a:endParaRPr lang="en-GB" dirty="0"/>
          </a:p>
        </p:txBody>
      </p:sp>
      <p:pic>
        <p:nvPicPr>
          <p:cNvPr id="2" name="Picture 1" descr="handwash 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632" y="1628800"/>
            <a:ext cx="2540550" cy="3384376"/>
          </a:xfrm>
          <a:prstGeom prst="rect">
            <a:avLst/>
          </a:prstGeom>
        </p:spPr>
      </p:pic>
      <p:pic>
        <p:nvPicPr>
          <p:cNvPr id="3" name="Picture 2" descr="handwash 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004048" y="1628800"/>
            <a:ext cx="2592288" cy="3453298"/>
          </a:xfrm>
          <a:prstGeom prst="rect">
            <a:avLst/>
          </a:prstGeom>
        </p:spPr>
      </p:pic>
    </p:spTree>
    <p:extLst>
      <p:ext uri="{BB962C8B-B14F-4D97-AF65-F5344CB8AC3E}">
        <p14:creationId xmlns:p14="http://schemas.microsoft.com/office/powerpoint/2010/main" val="110575533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lstStyle/>
          <a:p>
            <a:r>
              <a:rPr lang="nb-NO" dirty="0"/>
              <a:t>Observation / Patient Area</a:t>
            </a:r>
            <a:endParaRPr lang="en-GB" dirty="0"/>
          </a:p>
        </p:txBody>
      </p:sp>
      <p:pic>
        <p:nvPicPr>
          <p:cNvPr id="2" name="Picture 1" descr="Patient Area 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51520" y="1988840"/>
            <a:ext cx="4316622" cy="3240360"/>
          </a:xfrm>
          <a:prstGeom prst="rect">
            <a:avLst/>
          </a:prstGeom>
        </p:spPr>
      </p:pic>
      <p:pic>
        <p:nvPicPr>
          <p:cNvPr id="3" name="Picture 2" descr="Patient Area 1.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716016" y="1988840"/>
            <a:ext cx="4287049" cy="3218160"/>
          </a:xfrm>
          <a:prstGeom prst="rect">
            <a:avLst/>
          </a:prstGeom>
        </p:spPr>
      </p:pic>
    </p:spTree>
    <p:extLst>
      <p:ext uri="{BB962C8B-B14F-4D97-AF65-F5344CB8AC3E}">
        <p14:creationId xmlns:p14="http://schemas.microsoft.com/office/powerpoint/2010/main" val="276479656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fontScale="90000"/>
          </a:bodyPr>
          <a:lstStyle/>
          <a:p>
            <a:r>
              <a:rPr lang="en-GB" dirty="0"/>
              <a:t>Table for registration, IEC, </a:t>
            </a:r>
            <a:br>
              <a:rPr lang="en-GB" dirty="0"/>
            </a:br>
            <a:r>
              <a:rPr lang="en-GB" dirty="0"/>
              <a:t>Water &amp; ORS preparation and storage</a:t>
            </a:r>
          </a:p>
        </p:txBody>
      </p:sp>
      <p:pic>
        <p:nvPicPr>
          <p:cNvPr id="2" name="Picture 1" descr="Registration 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7504" y="2060848"/>
            <a:ext cx="4257475" cy="3195960"/>
          </a:xfrm>
          <a:prstGeom prst="rect">
            <a:avLst/>
          </a:prstGeom>
        </p:spPr>
      </p:pic>
      <p:pic>
        <p:nvPicPr>
          <p:cNvPr id="3" name="Picture 2" descr="Registration 7.jpg"/>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644008" y="2060848"/>
            <a:ext cx="4224469" cy="3168352"/>
          </a:xfrm>
          <a:prstGeom prst="rect">
            <a:avLst/>
          </a:prstGeom>
        </p:spPr>
      </p:pic>
    </p:spTree>
    <p:extLst>
      <p:ext uri="{BB962C8B-B14F-4D97-AF65-F5344CB8AC3E}">
        <p14:creationId xmlns:p14="http://schemas.microsoft.com/office/powerpoint/2010/main" val="252509726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a:bodyPr>
          <a:lstStyle/>
          <a:p>
            <a:r>
              <a:rPr lang="nb-NO" dirty="0"/>
              <a:t>Area for safe storage</a:t>
            </a:r>
            <a:endParaRPr lang="en-GB" dirty="0"/>
          </a:p>
        </p:txBody>
      </p:sp>
      <p:pic>
        <p:nvPicPr>
          <p:cNvPr id="4" name="Picture 3" descr="metal-storage-box.jpg"/>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835696" y="1628800"/>
            <a:ext cx="5364088" cy="4006148"/>
          </a:xfrm>
          <a:prstGeom prst="rect">
            <a:avLst/>
          </a:prstGeom>
        </p:spPr>
      </p:pic>
    </p:spTree>
    <p:extLst>
      <p:ext uri="{BB962C8B-B14F-4D97-AF65-F5344CB8AC3E}">
        <p14:creationId xmlns:p14="http://schemas.microsoft.com/office/powerpoint/2010/main" val="31610616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a:bodyPr>
          <a:lstStyle/>
          <a:p>
            <a:r>
              <a:rPr lang="nb-NO" dirty="0"/>
              <a:t>Latrine</a:t>
            </a:r>
            <a:endParaRPr lang="en-GB" dirty="0"/>
          </a:p>
        </p:txBody>
      </p:sp>
      <p:pic>
        <p:nvPicPr>
          <p:cNvPr id="2" name="Picture 1" descr="Screen Shot 2019-05-06 at 10.35.00.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67544" y="1772816"/>
            <a:ext cx="4392488" cy="3488680"/>
          </a:xfrm>
          <a:prstGeom prst="rect">
            <a:avLst/>
          </a:prstGeom>
        </p:spPr>
      </p:pic>
      <p:pic>
        <p:nvPicPr>
          <p:cNvPr id="6" name="Picture 5" descr="field emergency latrine 2 .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20072" y="1772816"/>
            <a:ext cx="3410309" cy="4536504"/>
          </a:xfrm>
          <a:prstGeom prst="rect">
            <a:avLst/>
          </a:prstGeom>
        </p:spPr>
      </p:pic>
    </p:spTree>
    <p:extLst>
      <p:ext uri="{BB962C8B-B14F-4D97-AF65-F5344CB8AC3E}">
        <p14:creationId xmlns:p14="http://schemas.microsoft.com/office/powerpoint/2010/main" val="27457512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fontScale="90000"/>
          </a:bodyPr>
          <a:lstStyle/>
          <a:p>
            <a:r>
              <a:rPr lang="nb-NO" dirty="0"/>
              <a:t>IPC, Dish Washing, laundry and waste</a:t>
            </a:r>
            <a:endParaRPr lang="en-GB" dirty="0"/>
          </a:p>
        </p:txBody>
      </p:sp>
      <p:pic>
        <p:nvPicPr>
          <p:cNvPr id="6" name="Picture 5" descr="gants.jpg"/>
          <p:cNvPicPr>
            <a:picLocks noChangeAspect="1"/>
          </p:cNvPicPr>
          <p:nvPr/>
        </p:nvPicPr>
        <p:blipFill>
          <a:blip r:embed="rId2">
            <a:alphaModFix/>
            <a:extLst>
              <a:ext uri="{28A0092B-C50C-407E-A947-70E740481C1C}">
                <a14:useLocalDpi xmlns:a14="http://schemas.microsoft.com/office/drawing/2010/main" val="0"/>
              </a:ext>
            </a:extLst>
          </a:blip>
          <a:stretch>
            <a:fillRect/>
          </a:stretch>
        </p:blipFill>
        <p:spPr>
          <a:xfrm>
            <a:off x="4860032" y="2204864"/>
            <a:ext cx="3691700" cy="2675301"/>
          </a:xfrm>
          <a:prstGeom prst="rect">
            <a:avLst/>
          </a:prstGeom>
        </p:spPr>
      </p:pic>
      <p:pic>
        <p:nvPicPr>
          <p:cNvPr id="4" name="Picture 3" descr="Screen Shot 2019-05-06 at 10.51.48.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71600" y="2204864"/>
            <a:ext cx="2522447" cy="2664296"/>
          </a:xfrm>
          <a:prstGeom prst="rect">
            <a:avLst/>
          </a:prstGeom>
        </p:spPr>
      </p:pic>
    </p:spTree>
    <p:extLst>
      <p:ext uri="{BB962C8B-B14F-4D97-AF65-F5344CB8AC3E}">
        <p14:creationId xmlns:p14="http://schemas.microsoft.com/office/powerpoint/2010/main" val="147301896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p:txBody>
          <a:bodyPr>
            <a:normAutofit/>
          </a:bodyPr>
          <a:lstStyle/>
          <a:p>
            <a:r>
              <a:rPr lang="en-GB" dirty="0">
                <a:solidFill>
                  <a:schemeClr val="accent1"/>
                </a:solidFill>
              </a:rPr>
              <a:t>Activity 2</a:t>
            </a:r>
          </a:p>
        </p:txBody>
      </p:sp>
      <p:sp>
        <p:nvSpPr>
          <p:cNvPr id="2" name="TextBox 1">
            <a:extLst>
              <a:ext uri="{FF2B5EF4-FFF2-40B4-BE49-F238E27FC236}">
                <a16:creationId xmlns:a16="http://schemas.microsoft.com/office/drawing/2014/main" id="{2960C090-1A28-45D0-828B-688B532A71DE}"/>
              </a:ext>
            </a:extLst>
          </p:cNvPr>
          <p:cNvSpPr txBox="1"/>
          <p:nvPr/>
        </p:nvSpPr>
        <p:spPr>
          <a:xfrm>
            <a:off x="457200" y="1556792"/>
            <a:ext cx="8229600" cy="3508653"/>
          </a:xfrm>
          <a:prstGeom prst="rect">
            <a:avLst/>
          </a:prstGeom>
          <a:noFill/>
        </p:spPr>
        <p:txBody>
          <a:bodyPr wrap="square" rtlCol="0">
            <a:spAutoFit/>
          </a:bodyPr>
          <a:lstStyle/>
          <a:p>
            <a:r>
              <a:rPr lang="en-GB" sz="2800" dirty="0">
                <a:solidFill>
                  <a:schemeClr val="accent1"/>
                </a:solidFill>
              </a:rPr>
              <a:t>Each group should think about a set of activities done at different times each day:</a:t>
            </a:r>
          </a:p>
          <a:p>
            <a:pPr marL="457200" indent="-457200">
              <a:buFont typeface="Arial" panose="020B0604020202020204" pitchFamily="34" charset="0"/>
              <a:buChar char="•"/>
            </a:pPr>
            <a:r>
              <a:rPr lang="en-GB" sz="2800" dirty="0">
                <a:solidFill>
                  <a:schemeClr val="accent1"/>
                </a:solidFill>
              </a:rPr>
              <a:t>In the morning before opening</a:t>
            </a:r>
          </a:p>
          <a:p>
            <a:pPr marL="457200" indent="-457200">
              <a:buFont typeface="Arial" panose="020B0604020202020204" pitchFamily="34" charset="0"/>
              <a:buChar char="•"/>
            </a:pPr>
            <a:r>
              <a:rPr lang="en-GB" sz="2800" dirty="0">
                <a:solidFill>
                  <a:schemeClr val="accent1"/>
                </a:solidFill>
              </a:rPr>
              <a:t>During opening hours – patient management</a:t>
            </a:r>
          </a:p>
          <a:p>
            <a:pPr marL="457200" indent="-457200">
              <a:buFont typeface="Arial" panose="020B0604020202020204" pitchFamily="34" charset="0"/>
              <a:buChar char="•"/>
            </a:pPr>
            <a:r>
              <a:rPr lang="en-GB" sz="2800" dirty="0">
                <a:solidFill>
                  <a:schemeClr val="accent1"/>
                </a:solidFill>
              </a:rPr>
              <a:t>During opening hours – ORP Management IPC</a:t>
            </a:r>
          </a:p>
          <a:p>
            <a:pPr marL="457200" indent="-457200">
              <a:buFont typeface="Arial" panose="020B0604020202020204" pitchFamily="34" charset="0"/>
              <a:buChar char="•"/>
            </a:pPr>
            <a:r>
              <a:rPr lang="en-GB" sz="2800" dirty="0">
                <a:solidFill>
                  <a:schemeClr val="accent1"/>
                </a:solidFill>
              </a:rPr>
              <a:t>Before closing the ORP in the evening</a:t>
            </a:r>
          </a:p>
          <a:p>
            <a:endParaRPr lang="en-GB" dirty="0"/>
          </a:p>
          <a:p>
            <a:endParaRPr lang="en-GB" dirty="0"/>
          </a:p>
          <a:p>
            <a:endParaRPr lang="en-GB" dirty="0"/>
          </a:p>
        </p:txBody>
      </p:sp>
    </p:spTree>
    <p:extLst>
      <p:ext uri="{BB962C8B-B14F-4D97-AF65-F5344CB8AC3E}">
        <p14:creationId xmlns:p14="http://schemas.microsoft.com/office/powerpoint/2010/main" val="344276973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95536" y="17117"/>
            <a:ext cx="8229600" cy="1143000"/>
          </a:xfrm>
        </p:spPr>
        <p:txBody>
          <a:bodyPr/>
          <a:lstStyle/>
          <a:p>
            <a:r>
              <a:rPr lang="nb-NO" dirty="0"/>
              <a:t>Daily activities at the ORP (1/4)</a:t>
            </a:r>
            <a:endParaRPr lang="en-GB" dirty="0"/>
          </a:p>
        </p:txBody>
      </p:sp>
      <p:sp>
        <p:nvSpPr>
          <p:cNvPr id="10" name="Content Placeholder 9"/>
          <p:cNvSpPr>
            <a:spLocks noGrp="1"/>
          </p:cNvSpPr>
          <p:nvPr>
            <p:ph sz="half" idx="1"/>
          </p:nvPr>
        </p:nvSpPr>
        <p:spPr>
          <a:xfrm>
            <a:off x="457200" y="1340768"/>
            <a:ext cx="8229600" cy="5112568"/>
          </a:xfrm>
        </p:spPr>
        <p:txBody>
          <a:bodyPr>
            <a:normAutofit/>
          </a:bodyPr>
          <a:lstStyle/>
          <a:p>
            <a:pPr marL="0" indent="0">
              <a:spcBef>
                <a:spcPts val="0"/>
              </a:spcBef>
              <a:buClr>
                <a:srgbClr val="C00000"/>
              </a:buClr>
              <a:buNone/>
            </a:pPr>
            <a:r>
              <a:rPr lang="nb-NO" sz="2000" b="1" u="sng" dirty="0"/>
              <a:t>In the morning, before opening</a:t>
            </a:r>
          </a:p>
          <a:p>
            <a:pPr marL="0" lvl="0" indent="0">
              <a:spcBef>
                <a:spcPts val="0"/>
              </a:spcBef>
              <a:buFont typeface="Wingdings" charset="2"/>
              <a:buChar char="q"/>
            </a:pPr>
            <a:r>
              <a:rPr lang="en-US" sz="2000" dirty="0"/>
              <a:t>Fill water filter (nigh before so it can filter through the night)</a:t>
            </a:r>
          </a:p>
          <a:p>
            <a:pPr marL="0" indent="0">
              <a:spcBef>
                <a:spcPts val="0"/>
              </a:spcBef>
              <a:buFont typeface="Wingdings" charset="2"/>
              <a:buChar char="q"/>
            </a:pPr>
            <a:r>
              <a:rPr lang="en-US" sz="2000" dirty="0"/>
              <a:t>Put on your PPE</a:t>
            </a:r>
          </a:p>
          <a:p>
            <a:pPr marL="0" lvl="0" indent="0">
              <a:spcBef>
                <a:spcPts val="0"/>
              </a:spcBef>
              <a:buFont typeface="Wingdings" charset="2"/>
              <a:buChar char="q"/>
            </a:pPr>
            <a:r>
              <a:rPr lang="en-US" sz="2000" dirty="0"/>
              <a:t>Prepare handwashing station</a:t>
            </a:r>
          </a:p>
          <a:p>
            <a:pPr marL="0" indent="0">
              <a:spcBef>
                <a:spcPts val="0"/>
              </a:spcBef>
              <a:buFont typeface="Wingdings" charset="2"/>
              <a:buChar char="q"/>
            </a:pPr>
            <a:r>
              <a:rPr lang="en-US" sz="2000" dirty="0"/>
              <a:t>Clean table and chairs</a:t>
            </a:r>
          </a:p>
          <a:p>
            <a:pPr marL="0" lvl="0" indent="0">
              <a:spcBef>
                <a:spcPts val="0"/>
              </a:spcBef>
              <a:buFont typeface="Wingdings" charset="2"/>
              <a:buChar char="q"/>
            </a:pPr>
            <a:r>
              <a:rPr lang="en-US" sz="2000" dirty="0"/>
              <a:t>Organize ORS, drinking water, clean cups, Jug for mixing, and spoons and</a:t>
            </a:r>
            <a:br>
              <a:rPr lang="en-US" sz="2000" dirty="0"/>
            </a:br>
            <a:r>
              <a:rPr lang="en-US" sz="2000" dirty="0"/>
              <a:t>syringe for giving ORS to small children</a:t>
            </a:r>
          </a:p>
          <a:p>
            <a:pPr marL="0" lvl="0" indent="0">
              <a:spcBef>
                <a:spcPts val="0"/>
              </a:spcBef>
              <a:buFont typeface="Wingdings" charset="2"/>
              <a:buChar char="q"/>
            </a:pPr>
            <a:r>
              <a:rPr lang="en-US" sz="2000" dirty="0"/>
              <a:t>Prepare ORS and drinking water</a:t>
            </a:r>
          </a:p>
          <a:p>
            <a:pPr marL="0" indent="0">
              <a:spcBef>
                <a:spcPts val="0"/>
              </a:spcBef>
              <a:buFont typeface="Wingdings" charset="2"/>
              <a:buChar char="q"/>
            </a:pPr>
            <a:r>
              <a:rPr lang="en-US" sz="2000" dirty="0"/>
              <a:t>Prepare Registration book and IEC materials for cholera awareness </a:t>
            </a:r>
          </a:p>
          <a:p>
            <a:pPr marL="0" lvl="0" indent="0">
              <a:spcBef>
                <a:spcPts val="0"/>
              </a:spcBef>
              <a:buFont typeface="Wingdings" charset="2"/>
              <a:buChar char="q"/>
            </a:pPr>
            <a:r>
              <a:rPr lang="en-US" sz="2000" dirty="0"/>
              <a:t>Prepare Vomit buckets </a:t>
            </a:r>
          </a:p>
          <a:p>
            <a:pPr marL="0" indent="0">
              <a:spcBef>
                <a:spcPts val="0"/>
              </a:spcBef>
              <a:buFont typeface="Wingdings" charset="2"/>
              <a:buChar char="q"/>
            </a:pPr>
            <a:r>
              <a:rPr lang="en-US" sz="2000" dirty="0"/>
              <a:t>Prepare chlorine solutions </a:t>
            </a:r>
          </a:p>
          <a:p>
            <a:pPr marL="0" lvl="0" indent="0">
              <a:spcBef>
                <a:spcPts val="0"/>
              </a:spcBef>
              <a:buFont typeface="Wingdings" charset="2"/>
              <a:buChar char="q"/>
            </a:pPr>
            <a:r>
              <a:rPr lang="en-US" sz="2000" dirty="0"/>
              <a:t>Place a bucket for cleaning used cups in the cleaning area </a:t>
            </a:r>
          </a:p>
          <a:p>
            <a:pPr marL="0" lvl="0" indent="0">
              <a:spcBef>
                <a:spcPts val="0"/>
              </a:spcBef>
              <a:buFont typeface="Wingdings" charset="2"/>
              <a:buChar char="q"/>
            </a:pPr>
            <a:r>
              <a:rPr lang="en-US" sz="2000" dirty="0"/>
              <a:t>Set up bin for rubbish collection </a:t>
            </a:r>
          </a:p>
          <a:p>
            <a:pPr marL="0" lvl="0" indent="0">
              <a:spcBef>
                <a:spcPts val="0"/>
              </a:spcBef>
              <a:buFont typeface="Wingdings" charset="2"/>
              <a:buChar char="q"/>
            </a:pPr>
            <a:r>
              <a:rPr lang="en-US" sz="2000" dirty="0"/>
              <a:t>Make sure Latrine is clean</a:t>
            </a:r>
          </a:p>
        </p:txBody>
      </p:sp>
    </p:spTree>
    <p:extLst>
      <p:ext uri="{BB962C8B-B14F-4D97-AF65-F5344CB8AC3E}">
        <p14:creationId xmlns:p14="http://schemas.microsoft.com/office/powerpoint/2010/main" val="60844014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le 11"/>
          <p:cNvSpPr>
            <a:spLocks noGrp="1"/>
          </p:cNvSpPr>
          <p:nvPr>
            <p:ph type="title"/>
          </p:nvPr>
        </p:nvSpPr>
        <p:spPr>
          <a:xfrm>
            <a:off x="323528" y="-25357"/>
            <a:ext cx="8229600" cy="1143000"/>
          </a:xfrm>
        </p:spPr>
        <p:txBody>
          <a:bodyPr/>
          <a:lstStyle/>
          <a:p>
            <a:r>
              <a:rPr lang="nb-NO" dirty="0"/>
              <a:t>Daily activities at the ORP (2/4)</a:t>
            </a:r>
            <a:endParaRPr lang="en-GB" dirty="0"/>
          </a:p>
        </p:txBody>
      </p:sp>
      <p:sp>
        <p:nvSpPr>
          <p:cNvPr id="10" name="Content Placeholder 9"/>
          <p:cNvSpPr>
            <a:spLocks noGrp="1"/>
          </p:cNvSpPr>
          <p:nvPr>
            <p:ph sz="half" idx="1"/>
          </p:nvPr>
        </p:nvSpPr>
        <p:spPr>
          <a:xfrm>
            <a:off x="323528" y="1196752"/>
            <a:ext cx="8820472" cy="4824536"/>
          </a:xfrm>
        </p:spPr>
        <p:txBody>
          <a:bodyPr>
            <a:noAutofit/>
          </a:bodyPr>
          <a:lstStyle/>
          <a:p>
            <a:pPr marL="0" indent="0">
              <a:buNone/>
            </a:pPr>
            <a:r>
              <a:rPr lang="en-GB" sz="1800" b="1" dirty="0"/>
              <a:t>DURING OPENING HOURS - </a:t>
            </a:r>
            <a:r>
              <a:rPr lang="en-US" sz="1800" b="1" dirty="0"/>
              <a:t>PATIENT MANAGEMENT </a:t>
            </a:r>
          </a:p>
          <a:p>
            <a:pPr marL="0" indent="0">
              <a:buNone/>
            </a:pPr>
            <a:endParaRPr lang="en-US" sz="1800" b="1" dirty="0"/>
          </a:p>
          <a:p>
            <a:pPr marL="0" indent="0">
              <a:spcBef>
                <a:spcPts val="0"/>
              </a:spcBef>
              <a:buFont typeface="Wingdings" charset="2"/>
              <a:buChar char="q"/>
            </a:pPr>
            <a:r>
              <a:rPr lang="en-US" sz="1800" dirty="0"/>
              <a:t>Greet visitors. Tell them who you are &amp; what the ORP is for - Wash hands</a:t>
            </a:r>
          </a:p>
          <a:p>
            <a:pPr marL="0" indent="0">
              <a:spcBef>
                <a:spcPts val="0"/>
              </a:spcBef>
              <a:buFont typeface="Wingdings" charset="2"/>
              <a:buChar char="q"/>
            </a:pPr>
            <a:r>
              <a:rPr lang="en-US" sz="1800" dirty="0"/>
              <a:t>Make a quick diagnostic - fill out the ORP register</a:t>
            </a:r>
          </a:p>
          <a:p>
            <a:pPr marL="0" indent="0">
              <a:spcBef>
                <a:spcPts val="0"/>
              </a:spcBef>
              <a:buFont typeface="Wingdings" charset="2"/>
              <a:buChar char="q"/>
            </a:pPr>
            <a:r>
              <a:rPr lang="en-US" sz="1800" dirty="0"/>
              <a:t>Refer to CTC/CTU or settle the patient in to make sure patient can drink ORS</a:t>
            </a:r>
          </a:p>
          <a:p>
            <a:pPr marL="0" indent="0">
              <a:spcBef>
                <a:spcPts val="0"/>
              </a:spcBef>
              <a:buFont typeface="Wingdings" charset="2"/>
              <a:buChar char="q"/>
            </a:pPr>
            <a:r>
              <a:rPr lang="en-US" sz="1800" dirty="0"/>
              <a:t>Give ORS to drink </a:t>
            </a:r>
            <a:r>
              <a:rPr lang="mr-IN" sz="1800" dirty="0"/>
              <a:t>–</a:t>
            </a:r>
            <a:r>
              <a:rPr lang="en-US" sz="1800" dirty="0"/>
              <a:t> Explain what is ORS, what ORS is for</a:t>
            </a:r>
          </a:p>
          <a:p>
            <a:pPr marL="0" indent="0">
              <a:spcBef>
                <a:spcPts val="0"/>
              </a:spcBef>
              <a:buFont typeface="Wingdings" charset="2"/>
              <a:buChar char="q"/>
            </a:pPr>
            <a:r>
              <a:rPr lang="en-US" sz="1800" dirty="0"/>
              <a:t>Explain how ORP is organized / rules at the ORP</a:t>
            </a:r>
          </a:p>
          <a:p>
            <a:pPr marL="0" indent="0">
              <a:spcBef>
                <a:spcPts val="0"/>
              </a:spcBef>
              <a:buFont typeface="Wingdings" charset="2"/>
              <a:buChar char="q"/>
            </a:pPr>
            <a:r>
              <a:rPr lang="en-US" sz="1800" dirty="0"/>
              <a:t>Give information about home treatment: Continue home treatment until diarrhea stops; Quantities of ORS to drink (daily amount + after each loose stool); Drink ORS in small sips;  Wait 10 minutes if vomiting and restart drinking ORS in small quantity; Show how to prepare ORS; Explain how to store ORS and discard remaining ORS each day / prepare a new solution the next day; Encourage to breastfeed or feed/drink; </a:t>
            </a:r>
            <a:r>
              <a:rPr lang="en-GB" sz="1800" dirty="0"/>
              <a:t>Explain when to come back at the ORP or go to CTC</a:t>
            </a:r>
            <a:r>
              <a:rPr lang="en-US" sz="1800" dirty="0"/>
              <a:t>: </a:t>
            </a:r>
            <a:r>
              <a:rPr lang="en-GB" sz="1800" dirty="0"/>
              <a:t>If not able to drink OR, If continuous vomiting or diarrhea</a:t>
            </a:r>
            <a:r>
              <a:rPr lang="en-US" sz="1800" dirty="0"/>
              <a:t>, </a:t>
            </a:r>
            <a:r>
              <a:rPr lang="en-GB" sz="1800" dirty="0"/>
              <a:t>If feeling worse or not improving</a:t>
            </a:r>
            <a:r>
              <a:rPr lang="en-US" sz="1800" dirty="0"/>
              <a:t> or </a:t>
            </a:r>
            <a:r>
              <a:rPr lang="en-GB" sz="1800" dirty="0"/>
              <a:t>If in need of more ORS</a:t>
            </a:r>
            <a:endParaRPr lang="en-US" sz="1800" dirty="0"/>
          </a:p>
          <a:p>
            <a:pPr marL="0" indent="0">
              <a:spcBef>
                <a:spcPts val="0"/>
              </a:spcBef>
              <a:buFont typeface="Wingdings" charset="2"/>
              <a:buChar char="q"/>
            </a:pPr>
            <a:r>
              <a:rPr lang="en-US" sz="1800" dirty="0"/>
              <a:t>Give home prevention messages before referring or sending back home</a:t>
            </a:r>
          </a:p>
          <a:p>
            <a:pPr marL="0" indent="0">
              <a:spcBef>
                <a:spcPts val="0"/>
              </a:spcBef>
              <a:buFont typeface="Wingdings" charset="2"/>
              <a:buChar char="q"/>
            </a:pPr>
            <a:endParaRPr lang="en-US" sz="1800" dirty="0"/>
          </a:p>
          <a:p>
            <a:pPr marL="0" indent="0">
              <a:spcBef>
                <a:spcPts val="0"/>
              </a:spcBef>
              <a:buNone/>
            </a:pPr>
            <a:r>
              <a:rPr lang="en-US" sz="1800" b="1" dirty="0"/>
              <a:t>+ GIVE ORS SACHETS FOR 3 DAYS</a:t>
            </a:r>
            <a:endParaRPr lang="en-US" sz="1800" dirty="0"/>
          </a:p>
          <a:p>
            <a:pPr marL="0" indent="0">
              <a:spcBef>
                <a:spcPts val="0"/>
              </a:spcBef>
              <a:buNone/>
            </a:pPr>
            <a:r>
              <a:rPr lang="en-GB" sz="1800" dirty="0"/>
              <a:t>+ If included in the response, also give household disinfection kits or hygiene kits</a:t>
            </a:r>
            <a:endParaRPr lang="en-US" sz="1800" dirty="0"/>
          </a:p>
        </p:txBody>
      </p:sp>
    </p:spTree>
    <p:extLst>
      <p:ext uri="{BB962C8B-B14F-4D97-AF65-F5344CB8AC3E}">
        <p14:creationId xmlns:p14="http://schemas.microsoft.com/office/powerpoint/2010/main" val="334502030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D6079F-1030-4BF3-B784-C3584D8DC444}"/>
              </a:ext>
            </a:extLst>
          </p:cNvPr>
          <p:cNvSpPr>
            <a:spLocks noGrp="1"/>
          </p:cNvSpPr>
          <p:nvPr>
            <p:ph type="title"/>
          </p:nvPr>
        </p:nvSpPr>
        <p:spPr/>
        <p:txBody>
          <a:bodyPr>
            <a:normAutofit/>
          </a:bodyPr>
          <a:lstStyle/>
          <a:p>
            <a:r>
              <a:rPr lang="en-US" dirty="0"/>
              <a:t>Session overview</a:t>
            </a:r>
          </a:p>
        </p:txBody>
      </p:sp>
      <p:sp>
        <p:nvSpPr>
          <p:cNvPr id="3" name="Content Placeholder 2">
            <a:extLst>
              <a:ext uri="{FF2B5EF4-FFF2-40B4-BE49-F238E27FC236}">
                <a16:creationId xmlns:a16="http://schemas.microsoft.com/office/drawing/2014/main" id="{9149AF94-562E-46F4-94C6-8B6F6C5CF1CB}"/>
              </a:ext>
            </a:extLst>
          </p:cNvPr>
          <p:cNvSpPr>
            <a:spLocks noGrp="1"/>
          </p:cNvSpPr>
          <p:nvPr>
            <p:ph idx="1"/>
          </p:nvPr>
        </p:nvSpPr>
        <p:spPr>
          <a:xfrm>
            <a:off x="179512" y="1600200"/>
            <a:ext cx="8856984" cy="4525963"/>
          </a:xfrm>
        </p:spPr>
        <p:txBody>
          <a:bodyPr>
            <a:normAutofit/>
          </a:bodyPr>
          <a:lstStyle/>
          <a:p>
            <a:pPr marL="0" lvl="0" indent="0" latinLnBrk="1">
              <a:buClr>
                <a:srgbClr val="C00000"/>
              </a:buClr>
              <a:buNone/>
            </a:pPr>
            <a:endParaRPr lang="en-GB" dirty="0"/>
          </a:p>
          <a:p>
            <a:pPr lvl="0" latinLnBrk="1">
              <a:buClr>
                <a:srgbClr val="C00000"/>
              </a:buClr>
              <a:buFont typeface="Wingdings" panose="05000000000000000000" pitchFamily="2" charset="2"/>
              <a:buChar char="§"/>
            </a:pPr>
            <a:r>
              <a:rPr lang="en-GB" dirty="0"/>
              <a:t>Who should staff the ORP</a:t>
            </a:r>
          </a:p>
          <a:p>
            <a:pPr lvl="0" latinLnBrk="1">
              <a:buClr>
                <a:srgbClr val="C00000"/>
              </a:buClr>
              <a:buFont typeface="Wingdings" panose="05000000000000000000" pitchFamily="2" charset="2"/>
              <a:buChar char="§"/>
            </a:pPr>
            <a:r>
              <a:rPr lang="en-GB" dirty="0"/>
              <a:t>Where should an ORP be established and criteria  for choosing a site</a:t>
            </a:r>
          </a:p>
          <a:p>
            <a:pPr lvl="0" latinLnBrk="1">
              <a:buClr>
                <a:srgbClr val="C00000"/>
              </a:buClr>
              <a:buFont typeface="Wingdings" panose="05000000000000000000" pitchFamily="2" charset="2"/>
              <a:buChar char="§"/>
            </a:pPr>
            <a:r>
              <a:rPr lang="en-GB" dirty="0"/>
              <a:t>Organizing a Referral system</a:t>
            </a:r>
          </a:p>
          <a:p>
            <a:pPr latinLnBrk="1">
              <a:buClr>
                <a:srgbClr val="C00000"/>
              </a:buClr>
              <a:buFont typeface="Wingdings" panose="05000000000000000000" pitchFamily="2" charset="2"/>
              <a:buChar char="§"/>
            </a:pPr>
            <a:r>
              <a:rPr lang="en-GB" dirty="0"/>
              <a:t>Going Operational: Setting up and running an ORP</a:t>
            </a:r>
          </a:p>
          <a:p>
            <a:pPr marL="0" lvl="0" indent="0" latinLnBrk="1">
              <a:buClr>
                <a:srgbClr val="C00000"/>
              </a:buClr>
              <a:buNone/>
            </a:pPr>
            <a:endParaRPr lang="en-US" dirty="0"/>
          </a:p>
        </p:txBody>
      </p:sp>
    </p:spTree>
    <p:extLst>
      <p:ext uri="{BB962C8B-B14F-4D97-AF65-F5344CB8AC3E}">
        <p14:creationId xmlns:p14="http://schemas.microsoft.com/office/powerpoint/2010/main" val="367679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395536" y="1124744"/>
            <a:ext cx="8280920" cy="5078314"/>
          </a:xfrm>
          <a:prstGeom prst="rect">
            <a:avLst/>
          </a:prstGeom>
        </p:spPr>
        <p:txBody>
          <a:bodyPr wrap="square">
            <a:spAutoFit/>
          </a:bodyPr>
          <a:lstStyle/>
          <a:p>
            <a:r>
              <a:rPr lang="en-GB" b="1" dirty="0"/>
              <a:t>DURING OPENING HOURS - </a:t>
            </a:r>
            <a:r>
              <a:rPr lang="en-US" b="1" dirty="0"/>
              <a:t>ORP MANAGEMENT / IPC</a:t>
            </a:r>
          </a:p>
          <a:p>
            <a:endParaRPr lang="en-US" b="1" dirty="0"/>
          </a:p>
          <a:p>
            <a:pPr marL="285750" lvl="0" indent="-285750">
              <a:buFont typeface="Wingdings" charset="2"/>
              <a:buChar char="q"/>
            </a:pPr>
            <a:r>
              <a:rPr lang="en-US" dirty="0"/>
              <a:t>Regularly Fill water filter (check several times a day)</a:t>
            </a:r>
          </a:p>
          <a:p>
            <a:pPr marL="285750" indent="-285750">
              <a:buFont typeface="Wingdings" charset="2"/>
              <a:buChar char="q"/>
            </a:pPr>
            <a:r>
              <a:rPr lang="en-US" dirty="0"/>
              <a:t>Verify that already prepared ORS is sufficient or prepare new one</a:t>
            </a:r>
          </a:p>
          <a:p>
            <a:pPr marL="285750" indent="-285750">
              <a:buFont typeface="Wingdings" charset="2"/>
              <a:buChar char="q"/>
            </a:pPr>
            <a:r>
              <a:rPr lang="en-US" dirty="0"/>
              <a:t>Verify that already prepared Drinking Water is sufficient or prepare new one</a:t>
            </a:r>
          </a:p>
          <a:p>
            <a:pPr marL="285750" indent="-285750">
              <a:buFont typeface="Wingdings" charset="2"/>
              <a:buChar char="q"/>
            </a:pPr>
            <a:r>
              <a:rPr lang="en-US" dirty="0"/>
              <a:t>Verify the level of available chlorine solutions or prepare new one</a:t>
            </a:r>
          </a:p>
          <a:p>
            <a:pPr marL="285750" indent="-285750">
              <a:buFont typeface="Wingdings" charset="2"/>
              <a:buChar char="q"/>
            </a:pPr>
            <a:r>
              <a:rPr lang="en-US" dirty="0"/>
              <a:t>Wash hands regularly, and especially at critical times </a:t>
            </a:r>
          </a:p>
          <a:p>
            <a:pPr marL="285750" lvl="0" indent="-285750">
              <a:buFont typeface="Wingdings" charset="2"/>
              <a:buChar char="q"/>
            </a:pPr>
            <a:r>
              <a:rPr lang="en-US" dirty="0"/>
              <a:t>Keep floors clean (clean floors 2x/day or each time it has been soiled with vomit)</a:t>
            </a:r>
          </a:p>
          <a:p>
            <a:pPr marL="285750" lvl="0" indent="-285750">
              <a:buFont typeface="Wingdings" charset="2"/>
              <a:buChar char="q"/>
            </a:pPr>
            <a:r>
              <a:rPr lang="en-US" dirty="0"/>
              <a:t>Clean chairs between patients, remove and clean patient bucket and cups</a:t>
            </a:r>
          </a:p>
          <a:p>
            <a:pPr marL="285750" lvl="0" indent="-285750">
              <a:buFont typeface="Wingdings" charset="2"/>
              <a:buChar char="q"/>
            </a:pPr>
            <a:r>
              <a:rPr lang="en-US" dirty="0"/>
              <a:t>Clean latrines after each use</a:t>
            </a:r>
          </a:p>
          <a:p>
            <a:pPr marL="285750" lvl="0" indent="-285750">
              <a:buFont typeface="Wingdings" charset="2"/>
              <a:buChar char="q"/>
            </a:pPr>
            <a:r>
              <a:rPr lang="en-US" dirty="0"/>
              <a:t>Clean cups, jugs, spoons and syringes after each patient</a:t>
            </a:r>
          </a:p>
          <a:p>
            <a:pPr marL="285750" lvl="0" indent="-285750">
              <a:buFont typeface="Wingdings" charset="2"/>
              <a:buChar char="q"/>
            </a:pPr>
            <a:r>
              <a:rPr lang="en-US" dirty="0"/>
              <a:t>Clean Vomit buckets and have new ones ready</a:t>
            </a:r>
          </a:p>
          <a:p>
            <a:endParaRPr lang="en-US" dirty="0"/>
          </a:p>
          <a:p>
            <a:r>
              <a:rPr lang="en-GB" dirty="0"/>
              <a:t> Keep ORP clean and </a:t>
            </a:r>
            <a:r>
              <a:rPr lang="en-GB" b="1" dirty="0"/>
              <a:t>wash your hands frequently </a:t>
            </a:r>
            <a:r>
              <a:rPr lang="en-GB" dirty="0"/>
              <a:t>(before preparing ORS and after cleaning vomit or faeces) – </a:t>
            </a:r>
            <a:r>
              <a:rPr lang="en-GB" b="1" dirty="0">
                <a:solidFill>
                  <a:srgbClr val="C00000"/>
                </a:solidFill>
              </a:rPr>
              <a:t>Be a role model!</a:t>
            </a:r>
          </a:p>
          <a:p>
            <a:endParaRPr lang="en-US" dirty="0"/>
          </a:p>
          <a:p>
            <a:endParaRPr lang="en-US" b="1" dirty="0"/>
          </a:p>
          <a:p>
            <a:pPr marL="285750" indent="-285750">
              <a:buFont typeface="Wingdings" charset="2"/>
              <a:buChar char="q"/>
            </a:pPr>
            <a:endParaRPr lang="en-US" dirty="0"/>
          </a:p>
        </p:txBody>
      </p:sp>
      <p:sp>
        <p:nvSpPr>
          <p:cNvPr id="7" name="Title 11"/>
          <p:cNvSpPr>
            <a:spLocks noGrp="1"/>
          </p:cNvSpPr>
          <p:nvPr>
            <p:ph type="title"/>
          </p:nvPr>
        </p:nvSpPr>
        <p:spPr>
          <a:xfrm>
            <a:off x="323528" y="-25357"/>
            <a:ext cx="8229600" cy="1143000"/>
          </a:xfrm>
        </p:spPr>
        <p:txBody>
          <a:bodyPr/>
          <a:lstStyle/>
          <a:p>
            <a:r>
              <a:rPr lang="nb-NO" dirty="0"/>
              <a:t>Daily activities at the ORP (3/4)</a:t>
            </a:r>
            <a:endParaRPr lang="en-GB" dirty="0"/>
          </a:p>
        </p:txBody>
      </p:sp>
      <p:grpSp>
        <p:nvGrpSpPr>
          <p:cNvPr id="8" name="Groupe 6"/>
          <p:cNvGrpSpPr/>
          <p:nvPr/>
        </p:nvGrpSpPr>
        <p:grpSpPr>
          <a:xfrm>
            <a:off x="5220072" y="5373216"/>
            <a:ext cx="1512168" cy="910646"/>
            <a:chOff x="5021425" y="4583996"/>
            <a:chExt cx="1754695" cy="1163601"/>
          </a:xfrm>
        </p:grpSpPr>
        <p:pic>
          <p:nvPicPr>
            <p:cNvPr id="9" name="Picture 4" descr="Washing ha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1507582">
              <a:off x="5021425" y="4816428"/>
              <a:ext cx="931168" cy="931169"/>
            </a:xfrm>
            <a:prstGeom prst="rect">
              <a:avLst/>
            </a:prstGeom>
            <a:noFill/>
            <a:extLst>
              <a:ext uri="{909E8E84-426E-40dd-AFC4-6F175D3DCCD1}">
                <a14:hiddenFill xmlns="" xmlns:a14="http://schemas.microsoft.com/office/drawing/2010/main">
                  <a:solidFill>
                    <a:srgbClr val="FFFFFF"/>
                  </a:solidFill>
                </a14:hiddenFill>
              </a:ext>
            </a:extLst>
          </p:spPr>
        </p:pic>
        <p:pic>
          <p:nvPicPr>
            <p:cNvPr id="10" name="Picture 9" descr="Soap"/>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96136" y="4583996"/>
              <a:ext cx="979984" cy="979985"/>
            </a:xfrm>
            <a:prstGeom prst="rect">
              <a:avLst/>
            </a:prstGeom>
            <a:noFill/>
            <a:extLst>
              <a:ext uri="{909E8E84-426E-40dd-AFC4-6F175D3DCCD1}">
                <a14:hiddenFill xmlns="" xmlns:a14="http://schemas.microsoft.com/office/drawing/2010/main">
                  <a:solidFill>
                    <a:srgbClr val="FFFFFF"/>
                  </a:solidFill>
                </a14:hiddenFill>
              </a:ext>
            </a:extLst>
          </p:spPr>
        </p:pic>
      </p:grpSp>
    </p:spTree>
    <p:extLst>
      <p:ext uri="{BB962C8B-B14F-4D97-AF65-F5344CB8AC3E}">
        <p14:creationId xmlns:p14="http://schemas.microsoft.com/office/powerpoint/2010/main" val="174789674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2588" y="1156936"/>
            <a:ext cx="8469891" cy="4247317"/>
          </a:xfrm>
          <a:prstGeom prst="rect">
            <a:avLst/>
          </a:prstGeom>
        </p:spPr>
        <p:txBody>
          <a:bodyPr wrap="square">
            <a:spAutoFit/>
          </a:bodyPr>
          <a:lstStyle/>
          <a:p>
            <a:r>
              <a:rPr lang="en-US" dirty="0"/>
              <a:t> </a:t>
            </a:r>
          </a:p>
          <a:p>
            <a:r>
              <a:rPr lang="en-US" b="1" dirty="0"/>
              <a:t>BEFORE CLOSING THE ORP (EVENING)</a:t>
            </a:r>
          </a:p>
          <a:p>
            <a:endParaRPr lang="en-US" b="1" dirty="0"/>
          </a:p>
          <a:p>
            <a:pPr marL="285750" lvl="0" indent="-285750">
              <a:buFont typeface="Wingdings" charset="2"/>
              <a:buChar char="q"/>
            </a:pPr>
            <a:r>
              <a:rPr lang="en-US" dirty="0"/>
              <a:t>Clean tables and chairs</a:t>
            </a:r>
          </a:p>
          <a:p>
            <a:pPr marL="285750" lvl="0" indent="-285750">
              <a:buFont typeface="Wingdings" charset="2"/>
              <a:buChar char="q"/>
            </a:pPr>
            <a:r>
              <a:rPr lang="en-US" dirty="0"/>
              <a:t>Wash all cups and jugs</a:t>
            </a:r>
          </a:p>
          <a:p>
            <a:pPr marL="285750" lvl="0" indent="-285750">
              <a:buFont typeface="Wingdings" charset="2"/>
              <a:buChar char="q"/>
            </a:pPr>
            <a:r>
              <a:rPr lang="en-US" dirty="0"/>
              <a:t>Clean Latrine, floors</a:t>
            </a:r>
          </a:p>
          <a:p>
            <a:pPr marL="285750" lvl="0" indent="-285750">
              <a:buFont typeface="Wingdings" charset="2"/>
              <a:buChar char="q"/>
            </a:pPr>
            <a:r>
              <a:rPr lang="en-US" dirty="0"/>
              <a:t>Remove the rubbish to the waste area agreed to with the community</a:t>
            </a:r>
          </a:p>
          <a:p>
            <a:pPr marL="285750" indent="-285750">
              <a:buFont typeface="Wingdings" charset="2"/>
              <a:buChar char="q"/>
            </a:pPr>
            <a:r>
              <a:rPr lang="en-US" dirty="0"/>
              <a:t>Fill water filter </a:t>
            </a:r>
          </a:p>
          <a:p>
            <a:pPr marL="285750" lvl="0" indent="-285750">
              <a:buFont typeface="Wingdings" charset="2"/>
              <a:buChar char="q"/>
            </a:pPr>
            <a:r>
              <a:rPr lang="en-US" dirty="0"/>
              <a:t>Verify how many supplies you have left (ORS, zinc, chlorine, aquatabs) and alert your ORP supervisor if you are running low on something</a:t>
            </a:r>
          </a:p>
          <a:p>
            <a:pPr marL="285750" lvl="0" indent="-285750">
              <a:buFont typeface="Wingdings" charset="2"/>
              <a:buChar char="q"/>
            </a:pPr>
            <a:r>
              <a:rPr lang="en-US" dirty="0"/>
              <a:t>Verify that you have registered all cases in the logbook</a:t>
            </a:r>
          </a:p>
          <a:p>
            <a:pPr marL="285750" lvl="0" indent="-285750">
              <a:buFont typeface="Wingdings" charset="2"/>
              <a:buChar char="q"/>
            </a:pPr>
            <a:r>
              <a:rPr lang="en-US" dirty="0"/>
              <a:t>Follow up with CTU / ORP supervisor all referred cases</a:t>
            </a:r>
          </a:p>
          <a:p>
            <a:pPr marL="285750" lvl="0" indent="-285750">
              <a:buFont typeface="Wingdings" charset="2"/>
              <a:buChar char="q"/>
            </a:pPr>
            <a:r>
              <a:rPr lang="en-US" dirty="0"/>
              <a:t>Prepare your SMS message to report number of cases and send it (or go to a place with signal to send it)</a:t>
            </a:r>
          </a:p>
          <a:p>
            <a:pPr marL="285750" lvl="0" indent="-285750">
              <a:buFont typeface="Wingdings" charset="2"/>
              <a:buChar char="q"/>
            </a:pPr>
            <a:r>
              <a:rPr lang="en-US" dirty="0"/>
              <a:t>Remove PPE </a:t>
            </a:r>
            <a:r>
              <a:rPr lang="mr-IN" dirty="0"/>
              <a:t>–</a:t>
            </a:r>
            <a:r>
              <a:rPr lang="en-US" dirty="0"/>
              <a:t> Wash, disinfect, rinse, and hang to dry</a:t>
            </a:r>
          </a:p>
        </p:txBody>
      </p:sp>
      <p:sp>
        <p:nvSpPr>
          <p:cNvPr id="6" name="Title 11"/>
          <p:cNvSpPr>
            <a:spLocks noGrp="1"/>
          </p:cNvSpPr>
          <p:nvPr>
            <p:ph type="title"/>
          </p:nvPr>
        </p:nvSpPr>
        <p:spPr>
          <a:xfrm>
            <a:off x="323528" y="-25357"/>
            <a:ext cx="8229600" cy="1143000"/>
          </a:xfrm>
        </p:spPr>
        <p:txBody>
          <a:bodyPr/>
          <a:lstStyle/>
          <a:p>
            <a:r>
              <a:rPr lang="nb-NO" dirty="0"/>
              <a:t>Daily activities at the ORP (4/4)</a:t>
            </a:r>
            <a:endParaRPr lang="en-GB" dirty="0"/>
          </a:p>
        </p:txBody>
      </p:sp>
    </p:spTree>
    <p:extLst>
      <p:ext uri="{BB962C8B-B14F-4D97-AF65-F5344CB8AC3E}">
        <p14:creationId xmlns:p14="http://schemas.microsoft.com/office/powerpoint/2010/main" val="400920044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2588" y="1156936"/>
            <a:ext cx="8469891" cy="4647426"/>
          </a:xfrm>
          <a:prstGeom prst="rect">
            <a:avLst/>
          </a:prstGeom>
        </p:spPr>
        <p:txBody>
          <a:bodyPr wrap="square">
            <a:spAutoFit/>
          </a:bodyPr>
          <a:lstStyle/>
          <a:p>
            <a:r>
              <a:rPr lang="en-US" dirty="0"/>
              <a:t> </a:t>
            </a:r>
            <a:r>
              <a:rPr lang="en-US" sz="2800" dirty="0"/>
              <a:t>Describe the process experienced by the patient:</a:t>
            </a:r>
          </a:p>
          <a:p>
            <a:pPr marL="457200" indent="-457200">
              <a:buFont typeface="Arial" panose="020B0604020202020204" pitchFamily="34" charset="0"/>
              <a:buChar char="•"/>
            </a:pPr>
            <a:r>
              <a:rPr lang="en-US" sz="2800" dirty="0"/>
              <a:t>Arrival</a:t>
            </a:r>
          </a:p>
          <a:p>
            <a:pPr marL="457200" indent="-457200">
              <a:buFont typeface="Arial" panose="020B0604020202020204" pitchFamily="34" charset="0"/>
              <a:buChar char="•"/>
            </a:pPr>
            <a:r>
              <a:rPr lang="en-US" sz="2800" dirty="0"/>
              <a:t>Registering</a:t>
            </a:r>
          </a:p>
          <a:p>
            <a:pPr marL="457200" indent="-457200">
              <a:buFont typeface="Arial" panose="020B0604020202020204" pitchFamily="34" charset="0"/>
              <a:buChar char="•"/>
            </a:pPr>
            <a:r>
              <a:rPr lang="en-US" sz="2800" dirty="0"/>
              <a:t>Treatment</a:t>
            </a:r>
          </a:p>
          <a:p>
            <a:pPr marL="457200" indent="-457200">
              <a:buFont typeface="Arial" panose="020B0604020202020204" pitchFamily="34" charset="0"/>
              <a:buChar char="•"/>
            </a:pPr>
            <a:r>
              <a:rPr lang="en-US" sz="2800" dirty="0"/>
              <a:t>Toilets and Buckets</a:t>
            </a:r>
          </a:p>
          <a:p>
            <a:pPr marL="457200" indent="-457200">
              <a:buFont typeface="Arial" panose="020B0604020202020204" pitchFamily="34" charset="0"/>
              <a:buChar char="•"/>
            </a:pPr>
            <a:r>
              <a:rPr lang="en-US" sz="2800" dirty="0"/>
              <a:t>Sending Home</a:t>
            </a:r>
          </a:p>
          <a:p>
            <a:pPr marL="457200" indent="-457200">
              <a:buFont typeface="Arial" panose="020B0604020202020204" pitchFamily="34" charset="0"/>
              <a:buChar char="•"/>
            </a:pPr>
            <a:r>
              <a:rPr lang="en-US" sz="2800" dirty="0"/>
              <a:t>Referral</a:t>
            </a:r>
          </a:p>
          <a:p>
            <a:endParaRPr lang="en-US" sz="2800" dirty="0"/>
          </a:p>
          <a:p>
            <a:endParaRPr lang="en-US" dirty="0"/>
          </a:p>
          <a:p>
            <a:endParaRPr lang="en-US" dirty="0"/>
          </a:p>
          <a:p>
            <a:endParaRPr lang="en-US" dirty="0"/>
          </a:p>
          <a:p>
            <a:endParaRPr lang="en-US" dirty="0"/>
          </a:p>
        </p:txBody>
      </p:sp>
      <p:sp>
        <p:nvSpPr>
          <p:cNvPr id="6" name="Title 11"/>
          <p:cNvSpPr>
            <a:spLocks noGrp="1"/>
          </p:cNvSpPr>
          <p:nvPr>
            <p:ph type="title"/>
          </p:nvPr>
        </p:nvSpPr>
        <p:spPr>
          <a:xfrm>
            <a:off x="323528" y="-25357"/>
            <a:ext cx="8229600" cy="1143000"/>
          </a:xfrm>
        </p:spPr>
        <p:txBody>
          <a:bodyPr/>
          <a:lstStyle/>
          <a:p>
            <a:r>
              <a:rPr lang="nb-NO" dirty="0"/>
              <a:t>Patient Flow and Processing</a:t>
            </a:r>
            <a:endParaRPr lang="en-GB" dirty="0"/>
          </a:p>
        </p:txBody>
      </p:sp>
    </p:spTree>
    <p:extLst>
      <p:ext uri="{BB962C8B-B14F-4D97-AF65-F5344CB8AC3E}">
        <p14:creationId xmlns:p14="http://schemas.microsoft.com/office/powerpoint/2010/main" val="128663480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2588" y="1156936"/>
            <a:ext cx="8469891" cy="4339650"/>
          </a:xfrm>
          <a:prstGeom prst="rect">
            <a:avLst/>
          </a:prstGeom>
        </p:spPr>
        <p:txBody>
          <a:bodyPr wrap="square">
            <a:spAutoFit/>
          </a:bodyPr>
          <a:lstStyle/>
          <a:p>
            <a:r>
              <a:rPr lang="en-US" sz="2400" dirty="0">
                <a:solidFill>
                  <a:srgbClr val="0070C0"/>
                </a:solidFill>
              </a:rPr>
              <a:t>In your group discuss the following questions: </a:t>
            </a:r>
          </a:p>
          <a:p>
            <a:endParaRPr lang="en-US" sz="2400" dirty="0">
              <a:solidFill>
                <a:srgbClr val="0070C0"/>
              </a:solidFill>
            </a:endParaRPr>
          </a:p>
          <a:p>
            <a:pPr marL="342900" indent="-342900">
              <a:buFont typeface="Arial" panose="020B0604020202020204" pitchFamily="34" charset="0"/>
              <a:buChar char="•"/>
            </a:pPr>
            <a:r>
              <a:rPr lang="en-US" sz="2400" dirty="0">
                <a:solidFill>
                  <a:srgbClr val="0070C0"/>
                </a:solidFill>
              </a:rPr>
              <a:t>Does everything in the ORP have to be in place and ready before we go operational?</a:t>
            </a:r>
          </a:p>
          <a:p>
            <a:pPr marL="342900" indent="-342900">
              <a:buFont typeface="Arial" panose="020B0604020202020204" pitchFamily="34" charset="0"/>
              <a:buChar char="•"/>
            </a:pPr>
            <a:r>
              <a:rPr lang="en-US" sz="2400" dirty="0">
                <a:solidFill>
                  <a:srgbClr val="0070C0"/>
                </a:solidFill>
              </a:rPr>
              <a:t>What if a patient is weak and ill on arrival and unable to be registered?</a:t>
            </a:r>
          </a:p>
          <a:p>
            <a:pPr marL="342900" indent="-342900">
              <a:buFont typeface="Arial" panose="020B0604020202020204" pitchFamily="34" charset="0"/>
              <a:buChar char="•"/>
            </a:pPr>
            <a:r>
              <a:rPr lang="en-US" sz="2400" dirty="0">
                <a:solidFill>
                  <a:srgbClr val="0070C0"/>
                </a:solidFill>
              </a:rPr>
              <a:t>Should we treat the patients in the order that they arrive?</a:t>
            </a:r>
          </a:p>
          <a:p>
            <a:endParaRPr lang="en-US" dirty="0"/>
          </a:p>
          <a:p>
            <a:endParaRPr lang="en-US" dirty="0"/>
          </a:p>
          <a:p>
            <a:endParaRPr lang="en-US" dirty="0"/>
          </a:p>
          <a:p>
            <a:endParaRPr lang="en-US" dirty="0"/>
          </a:p>
          <a:p>
            <a:endParaRPr lang="en-US" dirty="0"/>
          </a:p>
          <a:p>
            <a:endParaRPr lang="en-US" dirty="0"/>
          </a:p>
        </p:txBody>
      </p:sp>
      <p:sp>
        <p:nvSpPr>
          <p:cNvPr id="6" name="Title 11"/>
          <p:cNvSpPr>
            <a:spLocks noGrp="1"/>
          </p:cNvSpPr>
          <p:nvPr>
            <p:ph type="title"/>
          </p:nvPr>
        </p:nvSpPr>
        <p:spPr>
          <a:xfrm>
            <a:off x="323528" y="-25357"/>
            <a:ext cx="8229600" cy="1143000"/>
          </a:xfrm>
        </p:spPr>
        <p:txBody>
          <a:bodyPr/>
          <a:lstStyle/>
          <a:p>
            <a:r>
              <a:rPr lang="nb-NO" dirty="0">
                <a:solidFill>
                  <a:srgbClr val="0070C0"/>
                </a:solidFill>
              </a:rPr>
              <a:t>Activity 3</a:t>
            </a:r>
            <a:endParaRPr lang="en-GB" dirty="0">
              <a:solidFill>
                <a:srgbClr val="0070C0"/>
              </a:solidFill>
            </a:endParaRPr>
          </a:p>
        </p:txBody>
      </p:sp>
    </p:spTree>
    <p:extLst>
      <p:ext uri="{BB962C8B-B14F-4D97-AF65-F5344CB8AC3E}">
        <p14:creationId xmlns:p14="http://schemas.microsoft.com/office/powerpoint/2010/main" val="95043379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422588" y="1156936"/>
            <a:ext cx="8469891" cy="1754326"/>
          </a:xfrm>
          <a:prstGeom prst="rect">
            <a:avLst/>
          </a:prstGeom>
        </p:spPr>
        <p:txBody>
          <a:bodyPr wrap="square">
            <a:spAutoFit/>
          </a:bodyPr>
          <a:lstStyle/>
          <a:p>
            <a:endParaRPr lang="en-US" dirty="0"/>
          </a:p>
          <a:p>
            <a:endParaRPr lang="en-US" dirty="0"/>
          </a:p>
          <a:p>
            <a:endParaRPr lang="en-US" dirty="0"/>
          </a:p>
          <a:p>
            <a:endParaRPr lang="en-US" dirty="0"/>
          </a:p>
          <a:p>
            <a:endParaRPr lang="en-US" dirty="0"/>
          </a:p>
          <a:p>
            <a:endParaRPr lang="en-US" dirty="0"/>
          </a:p>
        </p:txBody>
      </p:sp>
      <p:sp>
        <p:nvSpPr>
          <p:cNvPr id="6" name="Title 11"/>
          <p:cNvSpPr>
            <a:spLocks noGrp="1"/>
          </p:cNvSpPr>
          <p:nvPr>
            <p:ph type="title"/>
          </p:nvPr>
        </p:nvSpPr>
        <p:spPr>
          <a:xfrm>
            <a:off x="323528" y="-25357"/>
            <a:ext cx="8229600" cy="1143000"/>
          </a:xfrm>
        </p:spPr>
        <p:txBody>
          <a:bodyPr/>
          <a:lstStyle/>
          <a:p>
            <a:r>
              <a:rPr lang="en-GB" dirty="0"/>
              <a:t>Summary</a:t>
            </a:r>
          </a:p>
        </p:txBody>
      </p:sp>
      <p:sp>
        <p:nvSpPr>
          <p:cNvPr id="2" name="Rectangle 1"/>
          <p:cNvSpPr/>
          <p:nvPr/>
        </p:nvSpPr>
        <p:spPr>
          <a:xfrm>
            <a:off x="323528" y="1844824"/>
            <a:ext cx="8352928" cy="2308324"/>
          </a:xfrm>
          <a:prstGeom prst="rect">
            <a:avLst/>
          </a:prstGeom>
        </p:spPr>
        <p:txBody>
          <a:bodyPr wrap="square">
            <a:spAutoFit/>
          </a:bodyPr>
          <a:lstStyle/>
          <a:p>
            <a:pPr lvl="0" latinLnBrk="1">
              <a:buClr>
                <a:srgbClr val="C00000"/>
              </a:buClr>
              <a:buFont typeface="Wingdings" panose="05000000000000000000" pitchFamily="2" charset="2"/>
              <a:buChar char="§"/>
            </a:pPr>
            <a:r>
              <a:rPr lang="en-GB" sz="3600" dirty="0"/>
              <a:t>Criteria for setting up an ORP</a:t>
            </a:r>
          </a:p>
          <a:p>
            <a:pPr lvl="0" latinLnBrk="1">
              <a:buClr>
                <a:srgbClr val="C00000"/>
              </a:buClr>
              <a:buFont typeface="Wingdings" panose="05000000000000000000" pitchFamily="2" charset="2"/>
              <a:buChar char="§"/>
            </a:pPr>
            <a:r>
              <a:rPr lang="en-GB" sz="3600" dirty="0"/>
              <a:t>Organizing a Referral system</a:t>
            </a:r>
          </a:p>
          <a:p>
            <a:pPr latinLnBrk="1">
              <a:buClr>
                <a:srgbClr val="C00000"/>
              </a:buClr>
              <a:buFont typeface="Wingdings" panose="05000000000000000000" pitchFamily="2" charset="2"/>
              <a:buChar char="§"/>
            </a:pPr>
            <a:r>
              <a:rPr lang="en-GB" sz="3600" dirty="0"/>
              <a:t>Detailed ORP set up</a:t>
            </a:r>
          </a:p>
          <a:p>
            <a:pPr latinLnBrk="1">
              <a:buClr>
                <a:srgbClr val="C00000"/>
              </a:buClr>
              <a:buFont typeface="Wingdings" panose="05000000000000000000" pitchFamily="2" charset="2"/>
              <a:buChar char="§"/>
            </a:pPr>
            <a:r>
              <a:rPr lang="en-GB" sz="3600" dirty="0"/>
              <a:t>Daily activities when running an ORP</a:t>
            </a:r>
          </a:p>
        </p:txBody>
      </p:sp>
    </p:spTree>
    <p:extLst>
      <p:ext uri="{BB962C8B-B14F-4D97-AF65-F5344CB8AC3E}">
        <p14:creationId xmlns:p14="http://schemas.microsoft.com/office/powerpoint/2010/main" val="21927228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should staff the ORP ?</a:t>
            </a:r>
          </a:p>
        </p:txBody>
      </p:sp>
      <p:sp>
        <p:nvSpPr>
          <p:cNvPr id="3" name="Content Placeholder 2"/>
          <p:cNvSpPr>
            <a:spLocks noGrp="1"/>
          </p:cNvSpPr>
          <p:nvPr>
            <p:ph idx="1"/>
          </p:nvPr>
        </p:nvSpPr>
        <p:spPr/>
        <p:txBody>
          <a:bodyPr>
            <a:normAutofit fontScale="92500" lnSpcReduction="20000"/>
          </a:bodyPr>
          <a:lstStyle/>
          <a:p>
            <a:pPr>
              <a:buClr>
                <a:srgbClr val="C00000"/>
              </a:buClr>
              <a:buFont typeface="Wingdings" panose="05000000000000000000" pitchFamily="2" charset="2"/>
              <a:buChar char="§"/>
            </a:pPr>
            <a:r>
              <a:rPr lang="en-US" sz="3000" dirty="0"/>
              <a:t>ORP operators = Trained RCRC volunteers who are able to:</a:t>
            </a:r>
          </a:p>
          <a:p>
            <a:pPr lvl="1">
              <a:buClr>
                <a:srgbClr val="C00000"/>
              </a:buClr>
              <a:buFont typeface="Wingdings" panose="05000000000000000000" pitchFamily="2" charset="2"/>
              <a:buChar char="§"/>
            </a:pPr>
            <a:r>
              <a:rPr lang="en-US" sz="2400" dirty="0"/>
              <a:t>Recognize the key signs of dehydration</a:t>
            </a:r>
          </a:p>
          <a:p>
            <a:pPr lvl="1">
              <a:buClr>
                <a:srgbClr val="C00000"/>
              </a:buClr>
              <a:buFont typeface="Wingdings" panose="05000000000000000000" pitchFamily="2" charset="2"/>
              <a:buChar char="§"/>
            </a:pPr>
            <a:r>
              <a:rPr lang="en-US" sz="2400" dirty="0"/>
              <a:t>Assess the need to refer more severe cases</a:t>
            </a:r>
          </a:p>
          <a:p>
            <a:pPr lvl="1">
              <a:buClr>
                <a:srgbClr val="C00000"/>
              </a:buClr>
              <a:buFont typeface="Wingdings" panose="05000000000000000000" pitchFamily="2" charset="2"/>
              <a:buChar char="§"/>
            </a:pPr>
            <a:r>
              <a:rPr lang="en-US" sz="2400" dirty="0"/>
              <a:t>Follow guidelines to refer all children under 5’s and pregnant women</a:t>
            </a:r>
          </a:p>
          <a:p>
            <a:pPr lvl="1">
              <a:buClr>
                <a:srgbClr val="C00000"/>
              </a:buClr>
              <a:buFont typeface="Wingdings" panose="05000000000000000000" pitchFamily="2" charset="2"/>
              <a:buChar char="§"/>
            </a:pPr>
            <a:r>
              <a:rPr lang="en-US" sz="2400" dirty="0"/>
              <a:t>Refer anyone they consider at risk</a:t>
            </a:r>
          </a:p>
          <a:p>
            <a:pPr marL="457200" lvl="1" indent="0">
              <a:buClr>
                <a:srgbClr val="C00000"/>
              </a:buClr>
              <a:buNone/>
            </a:pPr>
            <a:endParaRPr lang="en-US" sz="2400" dirty="0"/>
          </a:p>
          <a:p>
            <a:pPr>
              <a:buClr>
                <a:srgbClr val="C00000"/>
              </a:buClr>
              <a:buFont typeface="Wingdings" panose="05000000000000000000" pitchFamily="2" charset="2"/>
              <a:buChar char="§"/>
            </a:pPr>
            <a:r>
              <a:rPr lang="en-US" sz="3000" dirty="0"/>
              <a:t>Better if volunteers have:</a:t>
            </a:r>
          </a:p>
          <a:p>
            <a:pPr lvl="1">
              <a:buClr>
                <a:srgbClr val="C00000"/>
              </a:buClr>
              <a:buFont typeface="Wingdings" panose="05000000000000000000" pitchFamily="2" charset="2"/>
              <a:buChar char="§"/>
            </a:pPr>
            <a:r>
              <a:rPr lang="en-US" sz="2400" dirty="0"/>
              <a:t>Basic first aid training</a:t>
            </a:r>
          </a:p>
          <a:p>
            <a:pPr lvl="1">
              <a:buClr>
                <a:srgbClr val="C00000"/>
              </a:buClr>
              <a:buFont typeface="Wingdings" panose="05000000000000000000" pitchFamily="2" charset="2"/>
              <a:buChar char="§"/>
            </a:pPr>
            <a:r>
              <a:rPr lang="en-US" sz="2400" dirty="0"/>
              <a:t>CBHFA training</a:t>
            </a:r>
          </a:p>
          <a:p>
            <a:pPr lvl="1">
              <a:buClr>
                <a:srgbClr val="C00000"/>
              </a:buClr>
              <a:buFont typeface="Wingdings" panose="05000000000000000000" pitchFamily="2" charset="2"/>
              <a:buChar char="§"/>
            </a:pPr>
            <a:r>
              <a:rPr lang="en-US" sz="2400" dirty="0"/>
              <a:t>ORT Level 1 and Level 2 training</a:t>
            </a:r>
          </a:p>
        </p:txBody>
      </p:sp>
    </p:spTree>
    <p:extLst>
      <p:ext uri="{BB962C8B-B14F-4D97-AF65-F5344CB8AC3E}">
        <p14:creationId xmlns:p14="http://schemas.microsoft.com/office/powerpoint/2010/main" val="40126095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Who should staff the ORP ?</a:t>
            </a:r>
          </a:p>
        </p:txBody>
      </p:sp>
      <p:sp>
        <p:nvSpPr>
          <p:cNvPr id="3" name="Content Placeholder 2"/>
          <p:cNvSpPr>
            <a:spLocks noGrp="1"/>
          </p:cNvSpPr>
          <p:nvPr>
            <p:ph idx="1"/>
          </p:nvPr>
        </p:nvSpPr>
        <p:spPr/>
        <p:txBody>
          <a:bodyPr>
            <a:normAutofit/>
          </a:bodyPr>
          <a:lstStyle/>
          <a:p>
            <a:pPr marL="0" indent="0" algn="ctr">
              <a:buClr>
                <a:srgbClr val="C00000"/>
              </a:buClr>
              <a:buNone/>
            </a:pPr>
            <a:r>
              <a:rPr lang="en-US" sz="2800" b="1" dirty="0"/>
              <a:t>Supervisors</a:t>
            </a:r>
          </a:p>
          <a:p>
            <a:pPr marL="0" indent="0">
              <a:buClr>
                <a:srgbClr val="C00000"/>
              </a:buClr>
              <a:buNone/>
            </a:pPr>
            <a:r>
              <a:rPr lang="en-US" sz="2400" dirty="0"/>
              <a:t>The ORP will be supported by supervisors either at community level or from the nearest RCRC Branch. Supervisors will make regular visits to the ORP. Volunteers should contact the supervisors in the following cases:</a:t>
            </a:r>
          </a:p>
          <a:p>
            <a:pPr>
              <a:buClr>
                <a:srgbClr val="C00000"/>
              </a:buClr>
            </a:pPr>
            <a:r>
              <a:rPr lang="en-US" sz="2400" dirty="0"/>
              <a:t>If the number of cases coming cannot be dealt with</a:t>
            </a:r>
          </a:p>
          <a:p>
            <a:pPr>
              <a:buClr>
                <a:srgbClr val="C00000"/>
              </a:buClr>
            </a:pPr>
            <a:r>
              <a:rPr lang="en-US" sz="2400" dirty="0"/>
              <a:t>If in doubt about what to do with a patient</a:t>
            </a:r>
          </a:p>
          <a:p>
            <a:pPr>
              <a:buClr>
                <a:srgbClr val="C00000"/>
              </a:buClr>
            </a:pPr>
            <a:r>
              <a:rPr lang="en-US" sz="2400" dirty="0"/>
              <a:t>If supplies are running low and may run out before the next supervisor visit</a:t>
            </a:r>
          </a:p>
          <a:p>
            <a:pPr>
              <a:buClr>
                <a:srgbClr val="C00000"/>
              </a:buClr>
            </a:pPr>
            <a:r>
              <a:rPr lang="en-US" sz="2400" dirty="0"/>
              <a:t>If an urgent referral is needed</a:t>
            </a:r>
          </a:p>
        </p:txBody>
      </p:sp>
    </p:spTree>
    <p:extLst>
      <p:ext uri="{BB962C8B-B14F-4D97-AF65-F5344CB8AC3E}">
        <p14:creationId xmlns:p14="http://schemas.microsoft.com/office/powerpoint/2010/main" val="803063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FA230C-9DB3-4D17-AA13-C3E5DB3FA289}"/>
              </a:ext>
            </a:extLst>
          </p:cNvPr>
          <p:cNvSpPr>
            <a:spLocks noGrp="1"/>
          </p:cNvSpPr>
          <p:nvPr>
            <p:ph type="title"/>
          </p:nvPr>
        </p:nvSpPr>
        <p:spPr/>
        <p:txBody>
          <a:bodyPr/>
          <a:lstStyle/>
          <a:p>
            <a:r>
              <a:rPr lang="en-US" dirty="0"/>
              <a:t>What is needed for an ORP?</a:t>
            </a:r>
          </a:p>
        </p:txBody>
      </p:sp>
      <p:graphicFrame>
        <p:nvGraphicFramePr>
          <p:cNvPr id="4" name="Content Placeholder 3">
            <a:extLst>
              <a:ext uri="{FF2B5EF4-FFF2-40B4-BE49-F238E27FC236}">
                <a16:creationId xmlns:a16="http://schemas.microsoft.com/office/drawing/2014/main" id="{35A0DC6E-EB10-4787-8967-9DF5A053109B}"/>
              </a:ext>
            </a:extLst>
          </p:cNvPr>
          <p:cNvGraphicFramePr>
            <a:graphicFrameLocks noGrp="1"/>
          </p:cNvGraphicFramePr>
          <p:nvPr>
            <p:ph idx="1"/>
            <p:extLst>
              <p:ext uri="{D42A27DB-BD31-4B8C-83A1-F6EECF244321}">
                <p14:modId xmlns:p14="http://schemas.microsoft.com/office/powerpoint/2010/main" val="4073195831"/>
              </p:ext>
            </p:extLst>
          </p:nvPr>
        </p:nvGraphicFramePr>
        <p:xfrm>
          <a:off x="0" y="1196752"/>
          <a:ext cx="9144000" cy="525658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35720621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0" name="Picture 6" descr="Like"/>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01664" y="5579502"/>
            <a:ext cx="1027586" cy="1027587"/>
          </a:xfrm>
          <a:prstGeom prst="rect">
            <a:avLst/>
          </a:prstGeom>
          <a:noFill/>
          <a:extLst>
            <a:ext uri="{909E8E84-426E-40dd-AFC4-6F175D3DCCD1}">
              <a14:hiddenFill xmlns=""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595607E9-9082-4B95-BFC0-FB9795F121F1}"/>
              </a:ext>
            </a:extLst>
          </p:cNvPr>
          <p:cNvSpPr>
            <a:spLocks noGrp="1"/>
          </p:cNvSpPr>
          <p:nvPr>
            <p:ph type="title"/>
          </p:nvPr>
        </p:nvSpPr>
        <p:spPr/>
        <p:txBody>
          <a:bodyPr>
            <a:normAutofit fontScale="90000"/>
          </a:bodyPr>
          <a:lstStyle/>
          <a:p>
            <a:r>
              <a:rPr lang="en-US" dirty="0"/>
              <a:t>Where to establish an ORP?</a:t>
            </a:r>
            <a:br>
              <a:rPr lang="en-US" dirty="0"/>
            </a:br>
            <a:r>
              <a:rPr lang="en-US" dirty="0"/>
              <a:t>Considerations (1/2)</a:t>
            </a:r>
          </a:p>
        </p:txBody>
      </p:sp>
      <p:sp>
        <p:nvSpPr>
          <p:cNvPr id="3" name="Content Placeholder 2">
            <a:extLst>
              <a:ext uri="{FF2B5EF4-FFF2-40B4-BE49-F238E27FC236}">
                <a16:creationId xmlns:a16="http://schemas.microsoft.com/office/drawing/2014/main" id="{34C425D1-1454-41E7-8B0D-8D06F2E13C71}"/>
              </a:ext>
            </a:extLst>
          </p:cNvPr>
          <p:cNvSpPr>
            <a:spLocks noGrp="1"/>
          </p:cNvSpPr>
          <p:nvPr>
            <p:ph idx="1"/>
          </p:nvPr>
        </p:nvSpPr>
        <p:spPr>
          <a:xfrm>
            <a:off x="179512" y="1844824"/>
            <a:ext cx="8784976" cy="2232248"/>
          </a:xfrm>
        </p:spPr>
        <p:txBody>
          <a:bodyPr>
            <a:normAutofit/>
          </a:bodyPr>
          <a:lstStyle/>
          <a:p>
            <a:pPr lvl="0" latinLnBrk="1">
              <a:lnSpc>
                <a:spcPct val="120000"/>
              </a:lnSpc>
              <a:buClr>
                <a:srgbClr val="C00000"/>
              </a:buClr>
              <a:buFont typeface="Wingdings" panose="05000000000000000000" pitchFamily="2" charset="2"/>
              <a:buChar char="§"/>
            </a:pPr>
            <a:r>
              <a:rPr lang="en-GB" sz="2800" b="1" dirty="0"/>
              <a:t>Distance</a:t>
            </a:r>
            <a:r>
              <a:rPr lang="en-GB" sz="2800" dirty="0"/>
              <a:t> to the nearest health facility. </a:t>
            </a:r>
            <a:br>
              <a:rPr lang="en-GB" sz="2800" dirty="0"/>
            </a:br>
            <a:r>
              <a:rPr lang="en-GB" sz="2800" dirty="0"/>
              <a:t>If &gt; 1 hour away, lack of transport, </a:t>
            </a:r>
            <a:br>
              <a:rPr lang="en-GB" sz="2800" dirty="0"/>
            </a:br>
            <a:r>
              <a:rPr lang="en-GB" sz="2800" dirty="0"/>
              <a:t>poor quality roads or security </a:t>
            </a:r>
            <a:r>
              <a:rPr lang="en-GB" sz="2800" dirty="0">
                <a:sym typeface="Wingdings" panose="05000000000000000000" pitchFamily="2" charset="2"/>
              </a:rPr>
              <a:t> </a:t>
            </a:r>
            <a:r>
              <a:rPr lang="en-US" sz="2800" b="1" dirty="0">
                <a:solidFill>
                  <a:srgbClr val="C00000"/>
                </a:solidFill>
              </a:rPr>
              <a:t>Consider an ORP</a:t>
            </a:r>
          </a:p>
        </p:txBody>
      </p:sp>
      <p:pic>
        <p:nvPicPr>
          <p:cNvPr id="1028" name="Picture 4" descr="1126888343"/>
          <p:cNvPicPr>
            <a:picLocks noChangeAspect="1" noChangeArrowheads="1"/>
          </p:cNvPicPr>
          <p:nvPr/>
        </p:nvPicPr>
        <p:blipFill rotWithShape="1">
          <a:blip r:embed="rId3">
            <a:extLst>
              <a:ext uri="{28A0092B-C50C-407E-A947-70E740481C1C}">
                <a14:useLocalDpi xmlns:a14="http://schemas.microsoft.com/office/drawing/2010/main" val="0"/>
              </a:ext>
            </a:extLst>
          </a:blip>
          <a:srcRect r="13381"/>
          <a:stretch/>
        </p:blipFill>
        <p:spPr bwMode="auto">
          <a:xfrm>
            <a:off x="7348383" y="1421901"/>
            <a:ext cx="1320081" cy="1428750"/>
          </a:xfrm>
          <a:prstGeom prst="rect">
            <a:avLst/>
          </a:prstGeom>
          <a:noFill/>
          <a:extLst>
            <a:ext uri="{909E8E84-426E-40dd-AFC4-6F175D3DCCD1}">
              <a14:hiddenFill xmlns="" xmlns:a14="http://schemas.microsoft.com/office/drawing/2010/main">
                <a:solidFill>
                  <a:srgbClr val="FFFFFF"/>
                </a:solidFill>
              </a14:hiddenFill>
            </a:ext>
          </a:extLst>
        </p:spPr>
      </p:pic>
      <p:sp>
        <p:nvSpPr>
          <p:cNvPr id="5" name="Rectangle 4"/>
          <p:cNvSpPr/>
          <p:nvPr/>
        </p:nvSpPr>
        <p:spPr>
          <a:xfrm>
            <a:off x="179512" y="3861048"/>
            <a:ext cx="8964488" cy="2123338"/>
          </a:xfrm>
          <a:prstGeom prst="rect">
            <a:avLst/>
          </a:prstGeom>
        </p:spPr>
        <p:txBody>
          <a:bodyPr wrap="square">
            <a:spAutoFit/>
          </a:bodyPr>
          <a:lstStyle/>
          <a:p>
            <a:pPr lvl="0" latinLnBrk="1">
              <a:lnSpc>
                <a:spcPct val="120000"/>
              </a:lnSpc>
              <a:buClr>
                <a:srgbClr val="C00000"/>
              </a:buClr>
              <a:buFont typeface="Wingdings" panose="05000000000000000000" pitchFamily="2" charset="2"/>
              <a:buChar char="§"/>
            </a:pPr>
            <a:r>
              <a:rPr kumimoji="0" lang="en-GB" sz="2800" b="1" i="0" u="none" strike="noStrike" kern="1200" cap="none" spc="0" normalizeH="0" baseline="0" noProof="0" dirty="0">
                <a:ln>
                  <a:noFill/>
                </a:ln>
                <a:solidFill>
                  <a:prstClr val="black"/>
                </a:solidFill>
                <a:effectLst/>
                <a:uLnTx/>
                <a:uFillTx/>
                <a:latin typeface="Calibri"/>
                <a:ea typeface="+mn-ea"/>
                <a:cs typeface="+mn-cs"/>
              </a:rPr>
              <a:t>Acceptability </a:t>
            </a:r>
            <a:r>
              <a:rPr kumimoji="0" lang="en-GB" sz="2800" b="0" i="0" u="none" strike="noStrike" kern="1200" cap="none" spc="0" normalizeH="0" baseline="0" noProof="0" dirty="0">
                <a:ln>
                  <a:noFill/>
                </a:ln>
                <a:solidFill>
                  <a:prstClr val="black"/>
                </a:solidFill>
                <a:effectLst/>
                <a:uLnTx/>
                <a:uFillTx/>
                <a:latin typeface="Calibri"/>
                <a:ea typeface="+mn-ea"/>
                <a:cs typeface="+mn-cs"/>
              </a:rPr>
              <a:t>of the health facilities in the communities. </a:t>
            </a:r>
            <a:br>
              <a:rPr kumimoji="0" lang="en-GB" sz="2800" b="0" i="0" u="none" strike="noStrike" kern="1200" cap="none" spc="0" normalizeH="0" baseline="0" noProof="0" dirty="0">
                <a:ln>
                  <a:noFill/>
                </a:ln>
                <a:solidFill>
                  <a:prstClr val="black"/>
                </a:solidFill>
                <a:effectLst/>
                <a:uLnTx/>
                <a:uFillTx/>
                <a:latin typeface="Calibri"/>
                <a:ea typeface="+mn-ea"/>
                <a:cs typeface="+mn-cs"/>
              </a:rPr>
            </a:br>
            <a:r>
              <a:rPr lang="en-GB" sz="2800" dirty="0">
                <a:solidFill>
                  <a:prstClr val="black"/>
                </a:solidFill>
                <a:latin typeface="Calibri"/>
              </a:rPr>
              <a:t>S</a:t>
            </a:r>
            <a:r>
              <a:rPr kumimoji="0" lang="en-GB" sz="2800" b="0" i="0" u="none" strike="noStrike" kern="1200" cap="none" spc="0" normalizeH="0" baseline="0" noProof="0" dirty="0" err="1">
                <a:ln>
                  <a:noFill/>
                </a:ln>
                <a:solidFill>
                  <a:prstClr val="black"/>
                </a:solidFill>
                <a:effectLst/>
                <a:uLnTx/>
                <a:uFillTx/>
                <a:latin typeface="Calibri"/>
                <a:ea typeface="+mn-ea"/>
                <a:cs typeface="+mn-cs"/>
              </a:rPr>
              <a:t>tigma</a:t>
            </a:r>
            <a:r>
              <a:rPr kumimoji="0" lang="en-GB" sz="2800" b="0" i="0" u="none" strike="noStrike" kern="1200" cap="none" spc="0" normalizeH="0" baseline="0" noProof="0" dirty="0">
                <a:ln>
                  <a:noFill/>
                </a:ln>
                <a:solidFill>
                  <a:prstClr val="black"/>
                </a:solidFill>
                <a:effectLst/>
                <a:uLnTx/>
                <a:uFillTx/>
                <a:latin typeface="Calibri"/>
                <a:ea typeface="+mn-ea"/>
                <a:cs typeface="+mn-cs"/>
              </a:rPr>
              <a:t> associated with cholera, the attitude of </a:t>
            </a:r>
            <a:r>
              <a:rPr lang="en-GB" sz="2800" dirty="0">
                <a:solidFill>
                  <a:prstClr val="black"/>
                </a:solidFill>
              </a:rPr>
              <a:t>health           workers, cultural beliefs </a:t>
            </a:r>
            <a:r>
              <a:rPr kumimoji="0" lang="en-GB" sz="2800" b="0" i="0" u="none" strike="noStrike" kern="1200" cap="none" spc="0" normalizeH="0" baseline="0" noProof="0" dirty="0">
                <a:ln>
                  <a:noFill/>
                </a:ln>
                <a:solidFill>
                  <a:prstClr val="black"/>
                </a:solidFill>
                <a:effectLst/>
                <a:uLnTx/>
                <a:uFillTx/>
                <a:latin typeface="Calibri"/>
                <a:ea typeface="+mn-ea"/>
                <a:cs typeface="+mn-cs"/>
              </a:rPr>
              <a:t>or the cost of treatment may result  in people not seeking care.</a:t>
            </a:r>
            <a:r>
              <a:rPr kumimoji="0" lang="en-GB" sz="2800" b="0" i="0" u="none" strike="noStrike" kern="1200" cap="none" spc="0" normalizeH="0" baseline="0" noProof="0" dirty="0">
                <a:ln>
                  <a:noFill/>
                </a:ln>
                <a:solidFill>
                  <a:prstClr val="black"/>
                </a:solidFill>
                <a:effectLst/>
                <a:uLnTx/>
                <a:uFillTx/>
                <a:latin typeface="Calibri"/>
                <a:ea typeface="+mn-ea"/>
                <a:cs typeface="+mn-cs"/>
                <a:sym typeface="Wingdings" panose="05000000000000000000" pitchFamily="2" charset="2"/>
              </a:rPr>
              <a:t> </a:t>
            </a:r>
            <a:r>
              <a:rPr kumimoji="0" lang="en-GB" sz="2800" b="1" i="0" u="none" strike="noStrike" kern="1200" cap="none" spc="0" normalizeH="0" baseline="0" noProof="0" dirty="0">
                <a:ln>
                  <a:noFill/>
                </a:ln>
                <a:solidFill>
                  <a:srgbClr val="C00000"/>
                </a:solidFill>
                <a:effectLst/>
                <a:uLnTx/>
                <a:uFillTx/>
                <a:latin typeface="Calibri"/>
                <a:ea typeface="+mn-ea"/>
                <a:cs typeface="+mn-cs"/>
                <a:sym typeface="Wingdings" panose="05000000000000000000" pitchFamily="2" charset="2"/>
              </a:rPr>
              <a:t>Consider an ORP</a:t>
            </a:r>
            <a:endParaRPr kumimoji="0" lang="en-US" sz="2800" b="1" i="0" u="none" strike="noStrike" kern="1200" cap="none" spc="0" normalizeH="0" baseline="0" noProof="0" dirty="0">
              <a:ln>
                <a:noFill/>
              </a:ln>
              <a:solidFill>
                <a:srgbClr val="C00000"/>
              </a:solidFill>
              <a:effectLst/>
              <a:uLnTx/>
              <a:uFillTx/>
              <a:latin typeface="Calibri"/>
              <a:ea typeface="+mn-ea"/>
              <a:cs typeface="+mn-cs"/>
            </a:endParaRPr>
          </a:p>
        </p:txBody>
      </p:sp>
    </p:spTree>
    <p:extLst>
      <p:ext uri="{BB962C8B-B14F-4D97-AF65-F5344CB8AC3E}">
        <p14:creationId xmlns:p14="http://schemas.microsoft.com/office/powerpoint/2010/main" val="1364215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607E9-9082-4B95-BFC0-FB9795F121F1}"/>
              </a:ext>
            </a:extLst>
          </p:cNvPr>
          <p:cNvSpPr>
            <a:spLocks noGrp="1"/>
          </p:cNvSpPr>
          <p:nvPr>
            <p:ph type="title"/>
          </p:nvPr>
        </p:nvSpPr>
        <p:spPr/>
        <p:txBody>
          <a:bodyPr>
            <a:normAutofit fontScale="90000"/>
          </a:bodyPr>
          <a:lstStyle/>
          <a:p>
            <a:r>
              <a:rPr lang="en-US" dirty="0"/>
              <a:t>Where to establish an ORP?</a:t>
            </a:r>
            <a:br>
              <a:rPr lang="en-US" dirty="0"/>
            </a:br>
            <a:r>
              <a:rPr lang="en-US" dirty="0"/>
              <a:t>Considerations (2/2)</a:t>
            </a:r>
          </a:p>
        </p:txBody>
      </p:sp>
      <p:sp>
        <p:nvSpPr>
          <p:cNvPr id="3" name="Content Placeholder 2">
            <a:extLst>
              <a:ext uri="{FF2B5EF4-FFF2-40B4-BE49-F238E27FC236}">
                <a16:creationId xmlns:a16="http://schemas.microsoft.com/office/drawing/2014/main" id="{34C425D1-1454-41E7-8B0D-8D06F2E13C71}"/>
              </a:ext>
            </a:extLst>
          </p:cNvPr>
          <p:cNvSpPr>
            <a:spLocks noGrp="1"/>
          </p:cNvSpPr>
          <p:nvPr>
            <p:ph idx="1"/>
          </p:nvPr>
        </p:nvSpPr>
        <p:spPr>
          <a:xfrm>
            <a:off x="457200" y="1816224"/>
            <a:ext cx="8507288" cy="4205064"/>
          </a:xfrm>
        </p:spPr>
        <p:txBody>
          <a:bodyPr>
            <a:normAutofit fontScale="85000" lnSpcReduction="20000"/>
          </a:bodyPr>
          <a:lstStyle/>
          <a:p>
            <a:pPr lvl="0" latinLnBrk="1">
              <a:lnSpc>
                <a:spcPct val="120000"/>
              </a:lnSpc>
              <a:buClr>
                <a:srgbClr val="C00000"/>
              </a:buClr>
              <a:buFont typeface="Wingdings" panose="05000000000000000000" pitchFamily="2" charset="2"/>
              <a:buChar char="§"/>
            </a:pPr>
            <a:r>
              <a:rPr lang="en-GB" b="1" dirty="0"/>
              <a:t>Workload</a:t>
            </a:r>
            <a:r>
              <a:rPr lang="en-GB" dirty="0"/>
              <a:t> at the health facilities. In an outbreak, health</a:t>
            </a:r>
            <a:br>
              <a:rPr lang="en-GB" dirty="0"/>
            </a:br>
            <a:r>
              <a:rPr lang="en-GB" dirty="0"/>
              <a:t>facilities can be overwhelmed with cases</a:t>
            </a:r>
            <a:br>
              <a:rPr lang="en-GB" dirty="0"/>
            </a:br>
            <a:r>
              <a:rPr lang="en-GB" b="1" dirty="0">
                <a:solidFill>
                  <a:srgbClr val="FF0000"/>
                </a:solidFill>
                <a:sym typeface="Wingdings" panose="05000000000000000000" pitchFamily="2" charset="2"/>
              </a:rPr>
              <a:t> </a:t>
            </a:r>
            <a:r>
              <a:rPr lang="en-GB" dirty="0">
                <a:solidFill>
                  <a:srgbClr val="FF0000"/>
                </a:solidFill>
              </a:rPr>
              <a:t>Consider an ORP </a:t>
            </a:r>
            <a:r>
              <a:rPr lang="en-GB" dirty="0"/>
              <a:t>in the community or even in the</a:t>
            </a:r>
            <a:br>
              <a:rPr lang="en-GB" dirty="0"/>
            </a:br>
            <a:r>
              <a:rPr lang="en-GB" dirty="0"/>
              <a:t>grounds of the health </a:t>
            </a:r>
            <a:r>
              <a:rPr lang="en-GB" dirty="0" err="1"/>
              <a:t>center</a:t>
            </a:r>
            <a:endParaRPr lang="en-GB" dirty="0"/>
          </a:p>
          <a:p>
            <a:pPr lvl="0" latinLnBrk="1">
              <a:lnSpc>
                <a:spcPct val="120000"/>
              </a:lnSpc>
              <a:buClr>
                <a:srgbClr val="C00000"/>
              </a:buClr>
              <a:buFont typeface="Wingdings" panose="05000000000000000000" pitchFamily="2" charset="2"/>
              <a:buChar char="§"/>
            </a:pPr>
            <a:endParaRPr lang="en-US" dirty="0"/>
          </a:p>
          <a:p>
            <a:pPr lvl="0" latinLnBrk="1">
              <a:lnSpc>
                <a:spcPct val="120000"/>
              </a:lnSpc>
              <a:buClr>
                <a:srgbClr val="C00000"/>
              </a:buClr>
              <a:buFont typeface="Wingdings" panose="05000000000000000000" pitchFamily="2" charset="2"/>
              <a:buChar char="§"/>
            </a:pPr>
            <a:r>
              <a:rPr lang="en-GB" b="1" dirty="0"/>
              <a:t>Acceptability</a:t>
            </a:r>
            <a:r>
              <a:rPr lang="en-GB" dirty="0"/>
              <a:t> of the ORP by the community. </a:t>
            </a:r>
            <a:br>
              <a:rPr lang="en-GB" dirty="0"/>
            </a:br>
            <a:r>
              <a:rPr lang="en-GB" dirty="0"/>
              <a:t>The community needs to agree to the idea of setting up </a:t>
            </a:r>
            <a:br>
              <a:rPr lang="en-GB" dirty="0"/>
            </a:br>
            <a:r>
              <a:rPr lang="en-GB" dirty="0"/>
              <a:t>an ORP. Adequately explaining the purpose of an ORP </a:t>
            </a:r>
            <a:br>
              <a:rPr lang="en-GB" dirty="0"/>
            </a:br>
            <a:r>
              <a:rPr lang="en-GB" dirty="0"/>
              <a:t>and how it is staffed is key in ensuring acceptance.</a:t>
            </a:r>
            <a:endParaRPr lang="en-US" dirty="0"/>
          </a:p>
        </p:txBody>
      </p:sp>
    </p:spTree>
    <p:extLst>
      <p:ext uri="{BB962C8B-B14F-4D97-AF65-F5344CB8AC3E}">
        <p14:creationId xmlns:p14="http://schemas.microsoft.com/office/powerpoint/2010/main" val="149141815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5607E9-9082-4B95-BFC0-FB9795F121F1}"/>
              </a:ext>
            </a:extLst>
          </p:cNvPr>
          <p:cNvSpPr>
            <a:spLocks noGrp="1"/>
          </p:cNvSpPr>
          <p:nvPr>
            <p:ph type="title"/>
          </p:nvPr>
        </p:nvSpPr>
        <p:spPr/>
        <p:txBody>
          <a:bodyPr>
            <a:normAutofit/>
          </a:bodyPr>
          <a:lstStyle/>
          <a:p>
            <a:r>
              <a:rPr lang="en-US" dirty="0">
                <a:solidFill>
                  <a:srgbClr val="0070C0"/>
                </a:solidFill>
              </a:rPr>
              <a:t>Activity 1 </a:t>
            </a:r>
          </a:p>
        </p:txBody>
      </p:sp>
      <p:sp>
        <p:nvSpPr>
          <p:cNvPr id="3" name="Content Placeholder 2">
            <a:extLst>
              <a:ext uri="{FF2B5EF4-FFF2-40B4-BE49-F238E27FC236}">
                <a16:creationId xmlns:a16="http://schemas.microsoft.com/office/drawing/2014/main" id="{34C425D1-1454-41E7-8B0D-8D06F2E13C71}"/>
              </a:ext>
            </a:extLst>
          </p:cNvPr>
          <p:cNvSpPr>
            <a:spLocks noGrp="1"/>
          </p:cNvSpPr>
          <p:nvPr>
            <p:ph idx="1"/>
          </p:nvPr>
        </p:nvSpPr>
        <p:spPr>
          <a:xfrm>
            <a:off x="107504" y="1816224"/>
            <a:ext cx="8928992" cy="4205064"/>
          </a:xfrm>
        </p:spPr>
        <p:txBody>
          <a:bodyPr>
            <a:normAutofit/>
          </a:bodyPr>
          <a:lstStyle/>
          <a:p>
            <a:pPr marL="0" lvl="0" indent="0" latinLnBrk="1">
              <a:lnSpc>
                <a:spcPct val="120000"/>
              </a:lnSpc>
              <a:buClr>
                <a:srgbClr val="C00000"/>
              </a:buClr>
              <a:buNone/>
            </a:pPr>
            <a:r>
              <a:rPr lang="en-US" dirty="0">
                <a:solidFill>
                  <a:srgbClr val="0070C0"/>
                </a:solidFill>
              </a:rPr>
              <a:t>It has been decided to set up an ORP in a community and a decision needs to be made about where it       should be sited. </a:t>
            </a:r>
          </a:p>
          <a:p>
            <a:pPr marL="0" lvl="0" indent="0" latinLnBrk="1">
              <a:lnSpc>
                <a:spcPct val="120000"/>
              </a:lnSpc>
              <a:buClr>
                <a:srgbClr val="C00000"/>
              </a:buClr>
              <a:buNone/>
            </a:pPr>
            <a:endParaRPr lang="en-US" dirty="0">
              <a:solidFill>
                <a:srgbClr val="0070C0"/>
              </a:solidFill>
            </a:endParaRPr>
          </a:p>
          <a:p>
            <a:pPr marL="0" lvl="0" indent="0" latinLnBrk="1">
              <a:lnSpc>
                <a:spcPct val="120000"/>
              </a:lnSpc>
              <a:buClr>
                <a:srgbClr val="C00000"/>
              </a:buClr>
              <a:buNone/>
            </a:pPr>
            <a:r>
              <a:rPr lang="en-US" dirty="0">
                <a:solidFill>
                  <a:srgbClr val="0070C0"/>
                </a:solidFill>
              </a:rPr>
              <a:t>Make a list of criteria which can be  used to help      make this decision.</a:t>
            </a:r>
          </a:p>
        </p:txBody>
      </p:sp>
    </p:spTree>
    <p:extLst>
      <p:ext uri="{BB962C8B-B14F-4D97-AF65-F5344CB8AC3E}">
        <p14:creationId xmlns:p14="http://schemas.microsoft.com/office/powerpoint/2010/main" val="356597720"/>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FAE3C2241DE8244C8C878119BC3F1C82" ma:contentTypeVersion="8" ma:contentTypeDescription="Create a new document." ma:contentTypeScope="" ma:versionID="058924d526f688538a902df8f66a3e53">
  <xsd:schema xmlns:xsd="http://www.w3.org/2001/XMLSchema" xmlns:xs="http://www.w3.org/2001/XMLSchema" xmlns:p="http://schemas.microsoft.com/office/2006/metadata/properties" xmlns:ns2="ce8a7467-8352-403e-b49e-65a35cb59c87" xmlns:ns3="7e1b0daf-797c-4a8c-a7fb-059e12aafcd1" targetNamespace="http://schemas.microsoft.com/office/2006/metadata/properties" ma:root="true" ma:fieldsID="054dc2c86df430a4b8f80772548a9466" ns2:_="" ns3:_="">
    <xsd:import namespace="ce8a7467-8352-403e-b49e-65a35cb59c87"/>
    <xsd:import namespace="7e1b0daf-797c-4a8c-a7fb-059e12aafcd1"/>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e8a7467-8352-403e-b49e-65a35cb59c8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DateTaken" ma:index="14" nillable="true" ma:displayName="MediaServiceDateTaken" ma:hidden="true" ma:indexed="true" ma:internalName="MediaServiceDateTaken"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e1b0daf-797c-4a8c-a7fb-059e12aafcd1"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DD82ADD-C33B-470B-AE34-CBAFF9224C6C}">
  <ds:schemaRefs>
    <ds:schemaRef ds:uri="http://schemas.microsoft.com/sharepoint/v3/contenttype/forms"/>
  </ds:schemaRefs>
</ds:datastoreItem>
</file>

<file path=customXml/itemProps2.xml><?xml version="1.0" encoding="utf-8"?>
<ds:datastoreItem xmlns:ds="http://schemas.openxmlformats.org/officeDocument/2006/customXml" ds:itemID="{DC0B5425-A2A8-4520-B74C-3C676C9D86D0}">
  <ds:schemaRefs>
    <ds:schemaRef ds:uri="http://schemas.microsoft.com/office/2006/metadata/properties"/>
    <ds:schemaRef ds:uri="http://schemas.microsoft.com/office/infopath/2007/PartnerControls"/>
    <ds:schemaRef ds:uri="46dc02c4-f63d-4a25-b4ff-1f3bed395b53"/>
    <ds:schemaRef ds:uri="133e5729-7bb1-4685-bd1f-c5e580a2ee33"/>
  </ds:schemaRefs>
</ds:datastoreItem>
</file>

<file path=customXml/itemProps3.xml><?xml version="1.0" encoding="utf-8"?>
<ds:datastoreItem xmlns:ds="http://schemas.openxmlformats.org/officeDocument/2006/customXml" ds:itemID="{5076CD5D-DB78-40E6-8535-6B4FB793B38C}"/>
</file>

<file path=docProps/app.xml><?xml version="1.0" encoding="utf-8"?>
<Properties xmlns="http://schemas.openxmlformats.org/officeDocument/2006/extended-properties" xmlns:vt="http://schemas.openxmlformats.org/officeDocument/2006/docPropsVTypes">
  <Template/>
  <TotalTime>23630</TotalTime>
  <Words>2191</Words>
  <Application>Microsoft Macintosh PowerPoint</Application>
  <PresentationFormat>On-screen Show (4:3)</PresentationFormat>
  <Paragraphs>302</Paragraphs>
  <Slides>34</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34</vt:i4>
      </vt:variant>
    </vt:vector>
  </HeadingPairs>
  <TitlesOfParts>
    <vt:vector size="39" baseType="lpstr">
      <vt:lpstr>Arial</vt:lpstr>
      <vt:lpstr>Calibri</vt:lpstr>
      <vt:lpstr>Times New Roman</vt:lpstr>
      <vt:lpstr>Wingdings</vt:lpstr>
      <vt:lpstr>Office Theme</vt:lpstr>
      <vt:lpstr>Cholera &amp; Oral Rehydration Therapy Training Level 2 – Emergency ORP operators  Session #02b –  Setting up an Emergency ORP and a referral system</vt:lpstr>
      <vt:lpstr>What is needed for an ORP?</vt:lpstr>
      <vt:lpstr>Session overview</vt:lpstr>
      <vt:lpstr>Who should staff the ORP ?</vt:lpstr>
      <vt:lpstr>Who should staff the ORP ?</vt:lpstr>
      <vt:lpstr>What is needed for an ORP?</vt:lpstr>
      <vt:lpstr>Where to establish an ORP? Considerations (1/2)</vt:lpstr>
      <vt:lpstr>Where to establish an ORP? Considerations (2/2)</vt:lpstr>
      <vt:lpstr>Activity 1 </vt:lpstr>
      <vt:lpstr>Where to establish an ORP? Site selection</vt:lpstr>
      <vt:lpstr>What is needed for an ORP?</vt:lpstr>
      <vt:lpstr>Establishing a referral system</vt:lpstr>
      <vt:lpstr>Choosing the referral structure and informing the community</vt:lpstr>
      <vt:lpstr>Referral procedure and feedback</vt:lpstr>
      <vt:lpstr>Example of a referral ticket</vt:lpstr>
      <vt:lpstr>Organizing the community  for fast referral</vt:lpstr>
      <vt:lpstr>What is needed for an ORP?</vt:lpstr>
      <vt:lpstr>PowerPoint Presentation</vt:lpstr>
      <vt:lpstr>What will an ORP Provide ?</vt:lpstr>
      <vt:lpstr>ORP Floor Plan (example)</vt:lpstr>
      <vt:lpstr>Handwashing Station</vt:lpstr>
      <vt:lpstr>Observation / Patient Area</vt:lpstr>
      <vt:lpstr>Table for registration, IEC,  Water &amp; ORS preparation and storage</vt:lpstr>
      <vt:lpstr>Area for safe storage</vt:lpstr>
      <vt:lpstr>Latrine</vt:lpstr>
      <vt:lpstr>IPC, Dish Washing, laundry and waste</vt:lpstr>
      <vt:lpstr>Activity 2</vt:lpstr>
      <vt:lpstr>Daily activities at the ORP (1/4)</vt:lpstr>
      <vt:lpstr>Daily activities at the ORP (2/4)</vt:lpstr>
      <vt:lpstr>Daily activities at the ORP (3/4)</vt:lpstr>
      <vt:lpstr>Daily activities at the ORP (4/4)</vt:lpstr>
      <vt:lpstr>Patient Flow and Processing</vt:lpstr>
      <vt:lpstr>Activity 3</vt:lpstr>
      <vt:lpstr>Summary</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Early rehydration of  people presenting to ORP</dc:title>
  <dc:creator>Generic</dc:creator>
  <cp:lastModifiedBy>Eva TURRO FONT</cp:lastModifiedBy>
  <cp:revision>229</cp:revision>
  <dcterms:created xsi:type="dcterms:W3CDTF">2017-06-20T12:40:55Z</dcterms:created>
  <dcterms:modified xsi:type="dcterms:W3CDTF">2023-01-18T08:57:07Z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0x010100FAE3C2241DE8244C8C878119BC3F1C82</vt:lpwstr>
  </property>
  <property fmtid="{D5CDD505-2E9C-101B-9397-08002B2CF9AE}" pid="3" name="MSIP_Label_caf3f7fd-5cd4-4287-9002-aceb9af13c42_Enabled">
    <vt:lpwstr>true</vt:lpwstr>
  </property>
  <property fmtid="{D5CDD505-2E9C-101B-9397-08002B2CF9AE}" pid="4" name="MSIP_Label_caf3f7fd-5cd4-4287-9002-aceb9af13c42_SetDate">
    <vt:lpwstr>2022-11-08T03:31:18Z</vt:lpwstr>
  </property>
  <property fmtid="{D5CDD505-2E9C-101B-9397-08002B2CF9AE}" pid="5" name="MSIP_Label_caf3f7fd-5cd4-4287-9002-aceb9af13c42_Method">
    <vt:lpwstr>Privileged</vt:lpwstr>
  </property>
  <property fmtid="{D5CDD505-2E9C-101B-9397-08002B2CF9AE}" pid="6" name="MSIP_Label_caf3f7fd-5cd4-4287-9002-aceb9af13c42_Name">
    <vt:lpwstr>Public</vt:lpwstr>
  </property>
  <property fmtid="{D5CDD505-2E9C-101B-9397-08002B2CF9AE}" pid="7" name="MSIP_Label_caf3f7fd-5cd4-4287-9002-aceb9af13c42_SiteId">
    <vt:lpwstr>a2b53be5-734e-4e6c-ab0d-d184f60fd917</vt:lpwstr>
  </property>
  <property fmtid="{D5CDD505-2E9C-101B-9397-08002B2CF9AE}" pid="8" name="MSIP_Label_caf3f7fd-5cd4-4287-9002-aceb9af13c42_ActionId">
    <vt:lpwstr>5b145dbd-992e-4fb4-8156-7a350921d503</vt:lpwstr>
  </property>
  <property fmtid="{D5CDD505-2E9C-101B-9397-08002B2CF9AE}" pid="9" name="MSIP_Label_caf3f7fd-5cd4-4287-9002-aceb9af13c42_ContentBits">
    <vt:lpwstr>2</vt:lpwstr>
  </property>
  <property fmtid="{D5CDD505-2E9C-101B-9397-08002B2CF9AE}" pid="10" name="ClassificationContentMarkingFooterLocations">
    <vt:lpwstr>Office Theme:8</vt:lpwstr>
  </property>
  <property fmtid="{D5CDD505-2E9C-101B-9397-08002B2CF9AE}" pid="11" name="ClassificationContentMarkingFooterText">
    <vt:lpwstr>Public</vt:lpwstr>
  </property>
  <property fmtid="{D5CDD505-2E9C-101B-9397-08002B2CF9AE}" pid="12" name="MediaServiceImageTags">
    <vt:lpwstr/>
  </property>
</Properties>
</file>